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2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C177C-CC37-489F-8828-B146C86DB34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B0D508-9BD5-4180-8A7D-89CC161620E9}">
      <dgm:prSet phldrT="[Текст]" custT="1"/>
      <dgm:spPr/>
      <dgm:t>
        <a:bodyPr/>
        <a:lstStyle/>
        <a:p>
          <a:r>
            <a:rPr lang="uk-UA" sz="1800" dirty="0" smtClean="0"/>
            <a:t>Компетентності</a:t>
          </a:r>
          <a:endParaRPr lang="ru-RU" sz="1800" dirty="0"/>
        </a:p>
      </dgm:t>
    </dgm:pt>
    <dgm:pt modelId="{6AB2AB60-DB1E-430A-AF11-A213556D8649}" type="parTrans" cxnId="{E83EE28E-20A2-4122-8106-5EDE52B103D5}">
      <dgm:prSet/>
      <dgm:spPr/>
      <dgm:t>
        <a:bodyPr/>
        <a:lstStyle/>
        <a:p>
          <a:endParaRPr lang="ru-RU"/>
        </a:p>
      </dgm:t>
    </dgm:pt>
    <dgm:pt modelId="{29E279B0-1852-4302-88AE-C65F06848825}" type="sibTrans" cxnId="{E83EE28E-20A2-4122-8106-5EDE52B103D5}">
      <dgm:prSet/>
      <dgm:spPr/>
      <dgm:t>
        <a:bodyPr/>
        <a:lstStyle/>
        <a:p>
          <a:endParaRPr lang="ru-RU"/>
        </a:p>
      </dgm:t>
    </dgm:pt>
    <dgm:pt modelId="{955A99EA-B982-41BF-B8B5-4F31753EC8F2}">
      <dgm:prSet phldrT="[Текст]" custT="1"/>
      <dgm:spPr/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sz="1400" b="0" dirty="0" smtClean="0"/>
            <a:t>Здатність спілкуватися з представниками інших професійних груп різного рівня (з експертами з інших галузей знань/видів економічної діяльності). </a:t>
          </a:r>
          <a:endParaRPr lang="ru-RU" sz="1400" b="0" dirty="0"/>
        </a:p>
      </dgm:t>
    </dgm:pt>
    <dgm:pt modelId="{26CF2CCC-61A8-4F55-96C3-DD681E4D3322}" type="parTrans" cxnId="{5A3F95B6-F246-46BB-B7C3-D4F64DC0CE3C}">
      <dgm:prSet/>
      <dgm:spPr/>
      <dgm:t>
        <a:bodyPr/>
        <a:lstStyle/>
        <a:p>
          <a:endParaRPr lang="ru-RU"/>
        </a:p>
      </dgm:t>
    </dgm:pt>
    <dgm:pt modelId="{9D231553-F146-420F-AD0D-16A62B2BB248}" type="sibTrans" cxnId="{5A3F95B6-F246-46BB-B7C3-D4F64DC0CE3C}">
      <dgm:prSet/>
      <dgm:spPr/>
      <dgm:t>
        <a:bodyPr/>
        <a:lstStyle/>
        <a:p>
          <a:endParaRPr lang="ru-RU"/>
        </a:p>
      </dgm:t>
    </dgm:pt>
    <dgm:pt modelId="{17D04685-ECB2-4FC1-82ED-768819C74F47}">
      <dgm:prSet phldrT="[Текст]" custT="1"/>
      <dgm:spPr/>
      <dgm:t>
        <a:bodyPr/>
        <a:lstStyle/>
        <a:p>
          <a:r>
            <a:rPr lang="uk-UA" sz="1600" dirty="0" smtClean="0"/>
            <a:t>Програмні результати</a:t>
          </a:r>
          <a:endParaRPr lang="ru-RU" sz="1600" dirty="0"/>
        </a:p>
      </dgm:t>
    </dgm:pt>
    <dgm:pt modelId="{531347FF-93C0-4E07-9726-2D85215AE6A6}" type="parTrans" cxnId="{B69550D0-FDF7-40AD-9F5C-87261CEBB393}">
      <dgm:prSet/>
      <dgm:spPr/>
      <dgm:t>
        <a:bodyPr/>
        <a:lstStyle/>
        <a:p>
          <a:endParaRPr lang="ru-RU"/>
        </a:p>
      </dgm:t>
    </dgm:pt>
    <dgm:pt modelId="{33C9BFB1-C902-44AE-8887-308AE9997A76}" type="sibTrans" cxnId="{B69550D0-FDF7-40AD-9F5C-87261CEBB393}">
      <dgm:prSet/>
      <dgm:spPr/>
      <dgm:t>
        <a:bodyPr/>
        <a:lstStyle/>
        <a:p>
          <a:endParaRPr lang="ru-RU"/>
        </a:p>
      </dgm:t>
    </dgm:pt>
    <dgm:pt modelId="{ACE23462-9DC5-40E9-AB61-F5031EC044D8}">
      <dgm:prSet phldrT="[Текст]"/>
      <dgm:spPr/>
      <dgm:t>
        <a:bodyPr/>
        <a:lstStyle/>
        <a:p>
          <a:endParaRPr lang="ru-RU" dirty="0"/>
        </a:p>
      </dgm:t>
    </dgm:pt>
    <dgm:pt modelId="{BAC4E7CA-4D06-40B9-8847-F8353624A9C4}" type="parTrans" cxnId="{70758D88-AAFD-42B7-8B10-83FE48FDAC23}">
      <dgm:prSet/>
      <dgm:spPr/>
      <dgm:t>
        <a:bodyPr/>
        <a:lstStyle/>
        <a:p>
          <a:endParaRPr lang="ru-RU"/>
        </a:p>
      </dgm:t>
    </dgm:pt>
    <dgm:pt modelId="{F5FB26AE-4B74-40B3-A07C-BBD65226A219}" type="sibTrans" cxnId="{70758D88-AAFD-42B7-8B10-83FE48FDAC23}">
      <dgm:prSet/>
      <dgm:spPr/>
      <dgm:t>
        <a:bodyPr/>
        <a:lstStyle/>
        <a:p>
          <a:endParaRPr lang="ru-RU"/>
        </a:p>
      </dgm:t>
    </dgm:pt>
    <dgm:pt modelId="{2F765EF8-8090-4156-B75B-356E1AA2D271}">
      <dgm:prSet/>
      <dgm:spPr/>
      <dgm:t>
        <a:bodyPr/>
        <a:lstStyle/>
        <a:p>
          <a:r>
            <a:rPr lang="uk-UA" b="0" dirty="0" smtClean="0"/>
            <a:t>Застосовувати набуті теоретичні знання для розв’язання практичних завдань та змістовно інтерпретувати отримані результати. </a:t>
          </a:r>
          <a:endParaRPr lang="ru-RU" b="1" dirty="0"/>
        </a:p>
      </dgm:t>
    </dgm:pt>
    <dgm:pt modelId="{46E6A96D-E7CA-4C04-9AC4-166884241765}" type="parTrans" cxnId="{7379C223-D385-4705-AF1D-2B71017B6B72}">
      <dgm:prSet/>
      <dgm:spPr/>
      <dgm:t>
        <a:bodyPr/>
        <a:lstStyle/>
        <a:p>
          <a:endParaRPr lang="ru-RU"/>
        </a:p>
      </dgm:t>
    </dgm:pt>
    <dgm:pt modelId="{51958DD2-8F43-4199-B070-56C2A835677C}" type="sibTrans" cxnId="{7379C223-D385-4705-AF1D-2B71017B6B72}">
      <dgm:prSet/>
      <dgm:spPr/>
      <dgm:t>
        <a:bodyPr/>
        <a:lstStyle/>
        <a:p>
          <a:endParaRPr lang="ru-RU"/>
        </a:p>
      </dgm:t>
    </dgm:pt>
    <dgm:pt modelId="{DCBE2315-4013-41A1-8D2C-DEE9481AA22A}">
      <dgm:prSet phldrT="[Текст]" custT="1"/>
      <dgm:spPr/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sz="1400" b="0" dirty="0" smtClean="0"/>
            <a:t>Знання та розуміння предметної області та розуміння професійної діяльності.</a:t>
          </a:r>
          <a:r>
            <a:rPr lang="uk-UA" sz="1400" b="0" dirty="0" smtClean="0"/>
            <a:t> </a:t>
          </a:r>
          <a:endParaRPr lang="ru-RU" sz="1400" b="0" dirty="0"/>
        </a:p>
      </dgm:t>
    </dgm:pt>
    <dgm:pt modelId="{9E7DFB67-FA94-4164-866C-D6C8D7403817}" type="parTrans" cxnId="{6247CA4D-2CE8-4DED-B0FA-2F23CA658E01}">
      <dgm:prSet/>
      <dgm:spPr/>
    </dgm:pt>
    <dgm:pt modelId="{B8EC9419-4364-4C7C-B8DC-46041B6F6E96}" type="sibTrans" cxnId="{6247CA4D-2CE8-4DED-B0FA-2F23CA658E01}">
      <dgm:prSet/>
      <dgm:spPr/>
    </dgm:pt>
    <dgm:pt modelId="{F6A37C3E-F029-456C-8EAE-1F640157F18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b="0" dirty="0" smtClean="0"/>
            <a:t>Здатність виявляти особливості функціонування середовища міжнародних економічних відносин та моделей економічного розвитку. </a:t>
          </a:r>
          <a:endParaRPr lang="ru-RU" sz="1400" b="0" dirty="0"/>
        </a:p>
      </dgm:t>
    </dgm:pt>
    <dgm:pt modelId="{77703362-735B-4241-84F0-F1A69FBEA903}" type="parTrans" cxnId="{AA56E49C-9A6B-4F7B-99AE-17793D8F43FB}">
      <dgm:prSet/>
      <dgm:spPr/>
    </dgm:pt>
    <dgm:pt modelId="{52AEBF45-418B-477A-B92F-57B2CA4BFD1B}" type="sibTrans" cxnId="{AA56E49C-9A6B-4F7B-99AE-17793D8F43FB}">
      <dgm:prSet/>
      <dgm:spPr/>
    </dgm:pt>
    <dgm:pt modelId="{2DE1F5AD-361E-4224-968C-9AEBA69387D6}">
      <dgm:prSet phldrT="[Текст]" custT="1"/>
      <dgm:spPr/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sz="1400" b="0" dirty="0" smtClean="0"/>
            <a:t>Здатність аналізувати теорії та механізми реалізації міжнародних валютно-фінансових і кредитних відносин.</a:t>
          </a:r>
          <a:endParaRPr lang="ru-RU" sz="1400" b="0" dirty="0"/>
        </a:p>
      </dgm:t>
    </dgm:pt>
    <dgm:pt modelId="{CC6DC58B-84B3-4206-848C-E0A5259E66EF}" type="parTrans" cxnId="{59BF8C62-3920-4A16-AF12-3580683536BF}">
      <dgm:prSet/>
      <dgm:spPr/>
    </dgm:pt>
    <dgm:pt modelId="{5CD4F25E-B31E-4742-991E-CA6DC9173449}" type="sibTrans" cxnId="{59BF8C62-3920-4A16-AF12-3580683536BF}">
      <dgm:prSet/>
      <dgm:spPr/>
    </dgm:pt>
    <dgm:pt modelId="{D44E01A9-21DD-4DA5-8CE2-85E27B251AB9}">
      <dgm:prSet phldrT="[Текст]" custT="1"/>
      <dgm:spPr/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sz="1400" b="0" dirty="0" smtClean="0"/>
            <a:t>Здатність спілкуватися на професійному та соціальному рівнях з використанням фахової термінології, включаючи усну і письмову комунікацію державною та іноземними мовами. </a:t>
          </a:r>
          <a:endParaRPr lang="ru-RU" sz="1400" b="0" dirty="0"/>
        </a:p>
      </dgm:t>
    </dgm:pt>
    <dgm:pt modelId="{FD1BEE8E-ED39-4E04-8DE1-375204BEAF6F}" type="parTrans" cxnId="{58DC0A5F-A3D7-4245-A872-2316A8F71137}">
      <dgm:prSet/>
      <dgm:spPr/>
    </dgm:pt>
    <dgm:pt modelId="{CE7E29CC-EDE1-4668-B5AE-1414625F91EE}" type="sibTrans" cxnId="{58DC0A5F-A3D7-4245-A872-2316A8F71137}">
      <dgm:prSet/>
      <dgm:spPr/>
    </dgm:pt>
    <dgm:pt modelId="{C9BD3115-838C-404D-A76D-5533A70DBE4F}">
      <dgm:prSet/>
      <dgm:spPr/>
      <dgm:t>
        <a:bodyPr/>
        <a:lstStyle/>
        <a:p>
          <a:r>
            <a:rPr lang="uk-UA" dirty="0" smtClean="0"/>
            <a:t>Розуміти і вміти застосовувати, відповідно до інших вимог освітньої програми, сучасні теорії та методи розв’язання спеціалізованих складних задач і практичних проблем у сфері міжнародної торгівлі товарами та послугами, міжнародного руху капіталу, міжнародних валютно-фінансових та кредитних відносин, мобільності людських ресурсів, міжнародного трансферу технологій.</a:t>
          </a:r>
          <a:endParaRPr lang="ru-RU" b="1" dirty="0"/>
        </a:p>
      </dgm:t>
    </dgm:pt>
    <dgm:pt modelId="{A7D79827-2308-4AA8-8EB8-D78D04655467}" type="parTrans" cxnId="{4868276C-E6BE-4031-A2DB-6AA8735DCE4E}">
      <dgm:prSet/>
      <dgm:spPr/>
    </dgm:pt>
    <dgm:pt modelId="{6809689D-5659-4D65-8B7A-C7A7037C332F}" type="sibTrans" cxnId="{4868276C-E6BE-4031-A2DB-6AA8735DCE4E}">
      <dgm:prSet/>
      <dgm:spPr/>
    </dgm:pt>
    <dgm:pt modelId="{3EB8F8D5-2B4C-4255-A938-1330751B0C68}">
      <dgm:prSet/>
      <dgm:spPr/>
      <dgm:t>
        <a:bodyPr/>
        <a:lstStyle/>
        <a:p>
          <a:r>
            <a:rPr lang="uk-UA" b="0" dirty="0" smtClean="0"/>
            <a:t>Обґрунтовувати власну думку щодо конкретних умов реалізації форм міжнародних економічних відносин на </a:t>
          </a:r>
          <a:r>
            <a:rPr lang="uk-UA" b="0" dirty="0" err="1" smtClean="0"/>
            <a:t>мега-</a:t>
          </a:r>
          <a:r>
            <a:rPr lang="uk-UA" b="0" dirty="0" smtClean="0"/>
            <a:t>, </a:t>
          </a:r>
          <a:r>
            <a:rPr lang="uk-UA" b="0" dirty="0" err="1" smtClean="0"/>
            <a:t>макро-</a:t>
          </a:r>
          <a:r>
            <a:rPr lang="uk-UA" b="0" dirty="0" smtClean="0"/>
            <a:t>, </a:t>
          </a:r>
          <a:r>
            <a:rPr lang="uk-UA" b="0" dirty="0" err="1" smtClean="0"/>
            <a:t>мезо-</a:t>
          </a:r>
          <a:r>
            <a:rPr lang="uk-UA" b="0" dirty="0" smtClean="0"/>
            <a:t> і </a:t>
          </a:r>
          <a:r>
            <a:rPr lang="uk-UA" b="0" dirty="0" err="1" smtClean="0"/>
            <a:t>мікрорівнях</a:t>
          </a:r>
          <a:r>
            <a:rPr lang="uk-UA" b="0" dirty="0" smtClean="0"/>
            <a:t>. </a:t>
          </a:r>
          <a:endParaRPr lang="ru-RU" b="1" dirty="0"/>
        </a:p>
      </dgm:t>
    </dgm:pt>
    <dgm:pt modelId="{377593AF-FB14-40FC-880F-B744F60E0D21}" type="parTrans" cxnId="{1C2A0F6F-C04D-4720-82C2-F86BDA27F43F}">
      <dgm:prSet/>
      <dgm:spPr/>
    </dgm:pt>
    <dgm:pt modelId="{3DAE27E6-BCF1-4011-B7C9-6DC893995A90}" type="sibTrans" cxnId="{1C2A0F6F-C04D-4720-82C2-F86BDA27F43F}">
      <dgm:prSet/>
      <dgm:spPr/>
    </dgm:pt>
    <dgm:pt modelId="{AC48F8D3-60C1-4198-A4D2-13E0BF2FC5B4}">
      <dgm:prSet/>
      <dgm:spPr/>
      <dgm:t>
        <a:bodyPr/>
        <a:lstStyle/>
        <a:p>
          <a:r>
            <a:rPr lang="uk-UA" b="0" dirty="0" smtClean="0"/>
            <a:t>Здійснювати комплексний аналіз складних економічних систем, зіставляти та порівнювати їх складові, оцінювати й аргументувати оцінки результативності їх функціонування. </a:t>
          </a:r>
          <a:endParaRPr lang="ru-RU" b="1" dirty="0"/>
        </a:p>
      </dgm:t>
    </dgm:pt>
    <dgm:pt modelId="{E89E7038-158C-40F7-9CD5-47E3DC3B7A16}" type="parTrans" cxnId="{162228B8-8ED2-49E3-A008-79FE89FECA13}">
      <dgm:prSet/>
      <dgm:spPr/>
    </dgm:pt>
    <dgm:pt modelId="{FE6E8E5F-E8D8-4D84-8446-774C97FD4CC9}" type="sibTrans" cxnId="{162228B8-8ED2-49E3-A008-79FE89FECA13}">
      <dgm:prSet/>
      <dgm:spPr/>
    </dgm:pt>
    <dgm:pt modelId="{738F2FE6-B536-4A98-8840-29A5F23F8B4F}">
      <dgm:prSet/>
      <dgm:spPr/>
      <dgm:t>
        <a:bodyPr/>
        <a:lstStyle/>
        <a:p>
          <a:r>
            <a:rPr lang="uk-UA" b="0" dirty="0" smtClean="0"/>
            <a:t>Підбирати і вміло застосовувати аналітичний інструментарій дослідження стану та перспектив розвитку окремих сегментів міжнародних ринків товарів і послуг з використанням сучасних знань про методи, форми й інструменти регулювання міжнародної торгівлі. </a:t>
          </a:r>
          <a:endParaRPr lang="ru-RU" b="1" dirty="0"/>
        </a:p>
      </dgm:t>
    </dgm:pt>
    <dgm:pt modelId="{51C9DAE9-EA72-41F7-A41E-76D74C759DE2}" type="parTrans" cxnId="{40D240FB-6C0F-427C-8368-63AD38EABD9D}">
      <dgm:prSet/>
      <dgm:spPr/>
    </dgm:pt>
    <dgm:pt modelId="{9DE3CB46-7F7A-452D-B9D7-7845081E4869}" type="sibTrans" cxnId="{40D240FB-6C0F-427C-8368-63AD38EABD9D}">
      <dgm:prSet/>
      <dgm:spPr/>
    </dgm:pt>
    <dgm:pt modelId="{E4A9E636-17E1-41E8-8542-5DA991B04BA2}">
      <dgm:prSet/>
      <dgm:spPr/>
      <dgm:t>
        <a:bodyPr/>
        <a:lstStyle/>
        <a:p>
          <a:r>
            <a:rPr lang="uk-UA" b="0" dirty="0" smtClean="0"/>
            <a:t>Розуміти і застосовувати теорії, принципи, засоби й інструменти реалізації міжнародних валютно-фінансових та кредитних відносин. </a:t>
          </a:r>
          <a:endParaRPr lang="ru-RU" b="1" dirty="0"/>
        </a:p>
      </dgm:t>
    </dgm:pt>
    <dgm:pt modelId="{806700D9-C64B-4972-8D93-6886B76F98FE}" type="parTrans" cxnId="{8023BC35-821E-4E60-B1DD-43F4192A1899}">
      <dgm:prSet/>
      <dgm:spPr/>
    </dgm:pt>
    <dgm:pt modelId="{5DD8CE13-9B59-47A0-9A8C-11C6965D026A}" type="sibTrans" cxnId="{8023BC35-821E-4E60-B1DD-43F4192A1899}">
      <dgm:prSet/>
      <dgm:spPr/>
    </dgm:pt>
    <dgm:pt modelId="{E3BFBA06-658C-422B-A5D6-25C8BC857826}">
      <dgm:prSet/>
      <dgm:spPr/>
      <dgm:t>
        <a:bodyPr/>
        <a:lstStyle/>
        <a:p>
          <a:r>
            <a:rPr lang="uk-UA" b="0" dirty="0" smtClean="0"/>
            <a:t>Досліджувати економічні явища та процеси у міжнародній сфері на основі розуміння категорій, законів; виділяючи й узагальнюючи тенденції, закономірності функціонування та розвитку світового господарства з урахуванням причинно-наслідкових та просторово-часових зв’язків. </a:t>
          </a:r>
          <a:endParaRPr lang="ru-RU" b="1" dirty="0"/>
        </a:p>
      </dgm:t>
    </dgm:pt>
    <dgm:pt modelId="{03BB1B50-6DAB-4056-8F5E-14BCA48164E9}" type="parTrans" cxnId="{E683D90E-574D-4854-B338-0B8F53567E72}">
      <dgm:prSet/>
      <dgm:spPr/>
    </dgm:pt>
    <dgm:pt modelId="{4C4EC397-E98C-4CA3-9AA3-89EF4755E676}" type="sibTrans" cxnId="{E683D90E-574D-4854-B338-0B8F53567E72}">
      <dgm:prSet/>
      <dgm:spPr/>
    </dgm:pt>
    <dgm:pt modelId="{28E609DF-B7AE-4A5E-B939-87476653C313}" type="pres">
      <dgm:prSet presAssocID="{677C177C-CC37-489F-8828-B146C86DB3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D219E1-BA3C-4219-BCEA-587EC37EC949}" type="pres">
      <dgm:prSet presAssocID="{A5B0D508-9BD5-4180-8A7D-89CC161620E9}" presName="composite" presStyleCnt="0"/>
      <dgm:spPr/>
    </dgm:pt>
    <dgm:pt modelId="{211203FF-9CA5-4DA6-99F1-C4E19E9A283D}" type="pres">
      <dgm:prSet presAssocID="{A5B0D508-9BD5-4180-8A7D-89CC161620E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29C3B-1927-46A9-B04E-10D0EE1E8148}" type="pres">
      <dgm:prSet presAssocID="{A5B0D508-9BD5-4180-8A7D-89CC161620E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C0B5A-59CC-4289-AF01-BE4B4A203DAE}" type="pres">
      <dgm:prSet presAssocID="{29E279B0-1852-4302-88AE-C65F06848825}" presName="space" presStyleCnt="0"/>
      <dgm:spPr/>
    </dgm:pt>
    <dgm:pt modelId="{2B05CA0D-F124-4FA6-9411-FC8A24A99229}" type="pres">
      <dgm:prSet presAssocID="{17D04685-ECB2-4FC1-82ED-768819C74F47}" presName="composite" presStyleCnt="0"/>
      <dgm:spPr/>
    </dgm:pt>
    <dgm:pt modelId="{5C300248-F532-4DD9-9FC2-BD154E5CC705}" type="pres">
      <dgm:prSet presAssocID="{17D04685-ECB2-4FC1-82ED-768819C74F4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811A6-A48D-4D2E-AC1E-F7FED23DC4B6}" type="pres">
      <dgm:prSet presAssocID="{17D04685-ECB2-4FC1-82ED-768819C74F4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88BF49-ACA2-43A3-BD19-8653A1335B68}" type="presOf" srcId="{2F765EF8-8090-4156-B75B-356E1AA2D271}" destId="{A3F811A6-A48D-4D2E-AC1E-F7FED23DC4B6}" srcOrd="0" destOrd="1" presId="urn:microsoft.com/office/officeart/2005/8/layout/hList1"/>
    <dgm:cxn modelId="{58DC0A5F-A3D7-4245-A872-2316A8F71137}" srcId="{A5B0D508-9BD5-4180-8A7D-89CC161620E9}" destId="{D44E01A9-21DD-4DA5-8CE2-85E27B251AB9}" srcOrd="4" destOrd="0" parTransId="{FD1BEE8E-ED39-4E04-8DE1-375204BEAF6F}" sibTransId="{CE7E29CC-EDE1-4668-B5AE-1414625F91EE}"/>
    <dgm:cxn modelId="{EB0BF07B-BEE1-45B4-ABD4-988E6B2C1D44}" type="presOf" srcId="{C9BD3115-838C-404D-A76D-5533A70DBE4F}" destId="{A3F811A6-A48D-4D2E-AC1E-F7FED23DC4B6}" srcOrd="0" destOrd="2" presId="urn:microsoft.com/office/officeart/2005/8/layout/hList1"/>
    <dgm:cxn modelId="{6E2B9501-88D3-4336-8FF9-EC4B74B4DC8E}" type="presOf" srcId="{F6A37C3E-F029-456C-8EAE-1F640157F18F}" destId="{E6A29C3B-1927-46A9-B04E-10D0EE1E8148}" srcOrd="0" destOrd="2" presId="urn:microsoft.com/office/officeart/2005/8/layout/hList1"/>
    <dgm:cxn modelId="{20E6A21B-E53D-4374-92CD-4EF1E0035A05}" type="presOf" srcId="{E3BFBA06-658C-422B-A5D6-25C8BC857826}" destId="{A3F811A6-A48D-4D2E-AC1E-F7FED23DC4B6}" srcOrd="0" destOrd="7" presId="urn:microsoft.com/office/officeart/2005/8/layout/hList1"/>
    <dgm:cxn modelId="{E83EE28E-20A2-4122-8106-5EDE52B103D5}" srcId="{677C177C-CC37-489F-8828-B146C86DB344}" destId="{A5B0D508-9BD5-4180-8A7D-89CC161620E9}" srcOrd="0" destOrd="0" parTransId="{6AB2AB60-DB1E-430A-AF11-A213556D8649}" sibTransId="{29E279B0-1852-4302-88AE-C65F06848825}"/>
    <dgm:cxn modelId="{8023BC35-821E-4E60-B1DD-43F4192A1899}" srcId="{17D04685-ECB2-4FC1-82ED-768819C74F47}" destId="{E4A9E636-17E1-41E8-8542-5DA991B04BA2}" srcOrd="6" destOrd="0" parTransId="{806700D9-C64B-4972-8D93-6886B76F98FE}" sibTransId="{5DD8CE13-9B59-47A0-9A8C-11C6965D026A}"/>
    <dgm:cxn modelId="{D2AB290B-D8A1-4B55-AFB7-2E4F054F2E23}" type="presOf" srcId="{D44E01A9-21DD-4DA5-8CE2-85E27B251AB9}" destId="{E6A29C3B-1927-46A9-B04E-10D0EE1E8148}" srcOrd="0" destOrd="4" presId="urn:microsoft.com/office/officeart/2005/8/layout/hList1"/>
    <dgm:cxn modelId="{748C016F-4FB8-4660-B6F7-B074A14B45DC}" type="presOf" srcId="{738F2FE6-B536-4A98-8840-29A5F23F8B4F}" destId="{A3F811A6-A48D-4D2E-AC1E-F7FED23DC4B6}" srcOrd="0" destOrd="5" presId="urn:microsoft.com/office/officeart/2005/8/layout/hList1"/>
    <dgm:cxn modelId="{EC809A91-6330-422D-A803-332A2E3E81A3}" type="presOf" srcId="{955A99EA-B982-41BF-B8B5-4F31753EC8F2}" destId="{E6A29C3B-1927-46A9-B04E-10D0EE1E8148}" srcOrd="0" destOrd="0" presId="urn:microsoft.com/office/officeart/2005/8/layout/hList1"/>
    <dgm:cxn modelId="{DD6379EF-4007-458A-A3AB-902FF01BAEC3}" type="presOf" srcId="{17D04685-ECB2-4FC1-82ED-768819C74F47}" destId="{5C300248-F532-4DD9-9FC2-BD154E5CC705}" srcOrd="0" destOrd="0" presId="urn:microsoft.com/office/officeart/2005/8/layout/hList1"/>
    <dgm:cxn modelId="{6247CA4D-2CE8-4DED-B0FA-2F23CA658E01}" srcId="{A5B0D508-9BD5-4180-8A7D-89CC161620E9}" destId="{DCBE2315-4013-41A1-8D2C-DEE9481AA22A}" srcOrd="1" destOrd="0" parTransId="{9E7DFB67-FA94-4164-866C-D6C8D7403817}" sibTransId="{B8EC9419-4364-4C7C-B8DC-46041B6F6E96}"/>
    <dgm:cxn modelId="{5A3F95B6-F246-46BB-B7C3-D4F64DC0CE3C}" srcId="{A5B0D508-9BD5-4180-8A7D-89CC161620E9}" destId="{955A99EA-B982-41BF-B8B5-4F31753EC8F2}" srcOrd="0" destOrd="0" parTransId="{26CF2CCC-61A8-4F55-96C3-DD681E4D3322}" sibTransId="{9D231553-F146-420F-AD0D-16A62B2BB248}"/>
    <dgm:cxn modelId="{4868276C-E6BE-4031-A2DB-6AA8735DCE4E}" srcId="{17D04685-ECB2-4FC1-82ED-768819C74F47}" destId="{C9BD3115-838C-404D-A76D-5533A70DBE4F}" srcOrd="2" destOrd="0" parTransId="{A7D79827-2308-4AA8-8EB8-D78D04655467}" sibTransId="{6809689D-5659-4D65-8B7A-C7A7037C332F}"/>
    <dgm:cxn modelId="{B69550D0-FDF7-40AD-9F5C-87261CEBB393}" srcId="{677C177C-CC37-489F-8828-B146C86DB344}" destId="{17D04685-ECB2-4FC1-82ED-768819C74F47}" srcOrd="1" destOrd="0" parTransId="{531347FF-93C0-4E07-9726-2D85215AE6A6}" sibTransId="{33C9BFB1-C902-44AE-8887-308AE9997A76}"/>
    <dgm:cxn modelId="{1C2A0F6F-C04D-4720-82C2-F86BDA27F43F}" srcId="{17D04685-ECB2-4FC1-82ED-768819C74F47}" destId="{3EB8F8D5-2B4C-4255-A938-1330751B0C68}" srcOrd="3" destOrd="0" parTransId="{377593AF-FB14-40FC-880F-B744F60E0D21}" sibTransId="{3DAE27E6-BCF1-4011-B7C9-6DC893995A90}"/>
    <dgm:cxn modelId="{AA56E49C-9A6B-4F7B-99AE-17793D8F43FB}" srcId="{A5B0D508-9BD5-4180-8A7D-89CC161620E9}" destId="{F6A37C3E-F029-456C-8EAE-1F640157F18F}" srcOrd="2" destOrd="0" parTransId="{77703362-735B-4241-84F0-F1A69FBEA903}" sibTransId="{52AEBF45-418B-477A-B92F-57B2CA4BFD1B}"/>
    <dgm:cxn modelId="{BC2A0674-1BC1-44CC-8EC5-5447AA15E3DC}" type="presOf" srcId="{AC48F8D3-60C1-4198-A4D2-13E0BF2FC5B4}" destId="{A3F811A6-A48D-4D2E-AC1E-F7FED23DC4B6}" srcOrd="0" destOrd="4" presId="urn:microsoft.com/office/officeart/2005/8/layout/hList1"/>
    <dgm:cxn modelId="{7379C223-D385-4705-AF1D-2B71017B6B72}" srcId="{17D04685-ECB2-4FC1-82ED-768819C74F47}" destId="{2F765EF8-8090-4156-B75B-356E1AA2D271}" srcOrd="1" destOrd="0" parTransId="{46E6A96D-E7CA-4C04-9AC4-166884241765}" sibTransId="{51958DD2-8F43-4199-B070-56C2A835677C}"/>
    <dgm:cxn modelId="{59BF8C62-3920-4A16-AF12-3580683536BF}" srcId="{A5B0D508-9BD5-4180-8A7D-89CC161620E9}" destId="{2DE1F5AD-361E-4224-968C-9AEBA69387D6}" srcOrd="3" destOrd="0" parTransId="{CC6DC58B-84B3-4206-848C-E0A5259E66EF}" sibTransId="{5CD4F25E-B31E-4742-991E-CA6DC9173449}"/>
    <dgm:cxn modelId="{E683D90E-574D-4854-B338-0B8F53567E72}" srcId="{17D04685-ECB2-4FC1-82ED-768819C74F47}" destId="{E3BFBA06-658C-422B-A5D6-25C8BC857826}" srcOrd="7" destOrd="0" parTransId="{03BB1B50-6DAB-4056-8F5E-14BCA48164E9}" sibTransId="{4C4EC397-E98C-4CA3-9AA3-89EF4755E676}"/>
    <dgm:cxn modelId="{A64BB197-7F0D-4955-9C27-AF2EA2840E20}" type="presOf" srcId="{2DE1F5AD-361E-4224-968C-9AEBA69387D6}" destId="{E6A29C3B-1927-46A9-B04E-10D0EE1E8148}" srcOrd="0" destOrd="3" presId="urn:microsoft.com/office/officeart/2005/8/layout/hList1"/>
    <dgm:cxn modelId="{2CC8BA58-5514-4BC4-98D0-C6DAE04CBC21}" type="presOf" srcId="{E4A9E636-17E1-41E8-8542-5DA991B04BA2}" destId="{A3F811A6-A48D-4D2E-AC1E-F7FED23DC4B6}" srcOrd="0" destOrd="6" presId="urn:microsoft.com/office/officeart/2005/8/layout/hList1"/>
    <dgm:cxn modelId="{205249BF-E054-42DE-9D4D-D7E3F3E7C797}" type="presOf" srcId="{DCBE2315-4013-41A1-8D2C-DEE9481AA22A}" destId="{E6A29C3B-1927-46A9-B04E-10D0EE1E8148}" srcOrd="0" destOrd="1" presId="urn:microsoft.com/office/officeart/2005/8/layout/hList1"/>
    <dgm:cxn modelId="{F4FF757F-9708-41A0-8EF8-3AA7315E9F71}" type="presOf" srcId="{3EB8F8D5-2B4C-4255-A938-1330751B0C68}" destId="{A3F811A6-A48D-4D2E-AC1E-F7FED23DC4B6}" srcOrd="0" destOrd="3" presId="urn:microsoft.com/office/officeart/2005/8/layout/hList1"/>
    <dgm:cxn modelId="{707E5772-A4D3-4787-9FE0-13D91378BB62}" type="presOf" srcId="{677C177C-CC37-489F-8828-B146C86DB344}" destId="{28E609DF-B7AE-4A5E-B939-87476653C313}" srcOrd="0" destOrd="0" presId="urn:microsoft.com/office/officeart/2005/8/layout/hList1"/>
    <dgm:cxn modelId="{162228B8-8ED2-49E3-A008-79FE89FECA13}" srcId="{17D04685-ECB2-4FC1-82ED-768819C74F47}" destId="{AC48F8D3-60C1-4198-A4D2-13E0BF2FC5B4}" srcOrd="4" destOrd="0" parTransId="{E89E7038-158C-40F7-9CD5-47E3DC3B7A16}" sibTransId="{FE6E8E5F-E8D8-4D84-8446-774C97FD4CC9}"/>
    <dgm:cxn modelId="{C73AA47C-8152-4D82-BEE2-9D617341CEFF}" type="presOf" srcId="{A5B0D508-9BD5-4180-8A7D-89CC161620E9}" destId="{211203FF-9CA5-4DA6-99F1-C4E19E9A283D}" srcOrd="0" destOrd="0" presId="urn:microsoft.com/office/officeart/2005/8/layout/hList1"/>
    <dgm:cxn modelId="{68DADC87-02E5-4F4C-8193-F344363AE08B}" type="presOf" srcId="{ACE23462-9DC5-40E9-AB61-F5031EC044D8}" destId="{A3F811A6-A48D-4D2E-AC1E-F7FED23DC4B6}" srcOrd="0" destOrd="0" presId="urn:microsoft.com/office/officeart/2005/8/layout/hList1"/>
    <dgm:cxn modelId="{70758D88-AAFD-42B7-8B10-83FE48FDAC23}" srcId="{17D04685-ECB2-4FC1-82ED-768819C74F47}" destId="{ACE23462-9DC5-40E9-AB61-F5031EC044D8}" srcOrd="0" destOrd="0" parTransId="{BAC4E7CA-4D06-40B9-8847-F8353624A9C4}" sibTransId="{F5FB26AE-4B74-40B3-A07C-BBD65226A219}"/>
    <dgm:cxn modelId="{40D240FB-6C0F-427C-8368-63AD38EABD9D}" srcId="{17D04685-ECB2-4FC1-82ED-768819C74F47}" destId="{738F2FE6-B536-4A98-8840-29A5F23F8B4F}" srcOrd="5" destOrd="0" parTransId="{51C9DAE9-EA72-41F7-A41E-76D74C759DE2}" sibTransId="{9DE3CB46-7F7A-452D-B9D7-7845081E4869}"/>
    <dgm:cxn modelId="{9E3748AA-5748-4980-B7AF-38D1967795C3}" type="presParOf" srcId="{28E609DF-B7AE-4A5E-B939-87476653C313}" destId="{D5D219E1-BA3C-4219-BCEA-587EC37EC949}" srcOrd="0" destOrd="0" presId="urn:microsoft.com/office/officeart/2005/8/layout/hList1"/>
    <dgm:cxn modelId="{B82595E1-000B-4340-BF99-B6A585B0FC1E}" type="presParOf" srcId="{D5D219E1-BA3C-4219-BCEA-587EC37EC949}" destId="{211203FF-9CA5-4DA6-99F1-C4E19E9A283D}" srcOrd="0" destOrd="0" presId="urn:microsoft.com/office/officeart/2005/8/layout/hList1"/>
    <dgm:cxn modelId="{FB77EF53-324F-4F60-90D2-75222E1DA9E5}" type="presParOf" srcId="{D5D219E1-BA3C-4219-BCEA-587EC37EC949}" destId="{E6A29C3B-1927-46A9-B04E-10D0EE1E8148}" srcOrd="1" destOrd="0" presId="urn:microsoft.com/office/officeart/2005/8/layout/hList1"/>
    <dgm:cxn modelId="{671984FB-11E5-4BF8-A81C-D2B28DB474FC}" type="presParOf" srcId="{28E609DF-B7AE-4A5E-B939-87476653C313}" destId="{976C0B5A-59CC-4289-AF01-BE4B4A203DAE}" srcOrd="1" destOrd="0" presId="urn:microsoft.com/office/officeart/2005/8/layout/hList1"/>
    <dgm:cxn modelId="{053D10AC-0BDB-4532-A490-F75697F77084}" type="presParOf" srcId="{28E609DF-B7AE-4A5E-B939-87476653C313}" destId="{2B05CA0D-F124-4FA6-9411-FC8A24A99229}" srcOrd="2" destOrd="0" presId="urn:microsoft.com/office/officeart/2005/8/layout/hList1"/>
    <dgm:cxn modelId="{CFABC89B-065E-4687-A147-E77DF78D3BAF}" type="presParOf" srcId="{2B05CA0D-F124-4FA6-9411-FC8A24A99229}" destId="{5C300248-F532-4DD9-9FC2-BD154E5CC705}" srcOrd="0" destOrd="0" presId="urn:microsoft.com/office/officeart/2005/8/layout/hList1"/>
    <dgm:cxn modelId="{E0515746-955E-40CB-B60B-4D4F113B26CE}" type="presParOf" srcId="{2B05CA0D-F124-4FA6-9411-FC8A24A99229}" destId="{A3F811A6-A48D-4D2E-AC1E-F7FED23DC4B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A4DCA4-E2D6-4876-BB68-B095700A7FCC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26C7F2-261A-4C2E-A23C-225AF6DDA61C}">
      <dgm:prSet phldrT="[Текст]" custT="1"/>
      <dgm:spPr/>
      <dgm:t>
        <a:bodyPr/>
        <a:lstStyle/>
        <a:p>
          <a:r>
            <a:rPr lang="ru-RU" sz="1400" b="0" dirty="0" smtClean="0"/>
            <a:t>. Ф</a:t>
          </a:r>
          <a:r>
            <a:rPr lang="uk-UA" sz="1400" b="0" dirty="0" err="1" smtClean="0"/>
            <a:t>ондовий</a:t>
          </a:r>
          <a:r>
            <a:rPr lang="uk-UA" sz="1400" b="0" dirty="0" smtClean="0"/>
            <a:t> </a:t>
          </a:r>
          <a:r>
            <a:rPr lang="ru-RU" sz="1400" b="0" dirty="0" err="1" smtClean="0"/>
            <a:t>ринок</a:t>
          </a:r>
          <a:r>
            <a:rPr lang="ru-RU" sz="1400" b="0" dirty="0" smtClean="0"/>
            <a:t>: </a:t>
          </a:r>
          <a:r>
            <a:rPr lang="ru-RU" sz="1400" b="0" dirty="0" err="1" smtClean="0"/>
            <a:t>сутність</a:t>
          </a:r>
          <a:r>
            <a:rPr lang="ru-RU" sz="1400" b="0" dirty="0" smtClean="0"/>
            <a:t>, </a:t>
          </a:r>
          <a:r>
            <a:rPr lang="ru-RU" sz="1400" b="0" dirty="0" err="1" smtClean="0"/>
            <a:t>функції</a:t>
          </a:r>
          <a:r>
            <a:rPr lang="ru-RU" sz="1400" b="0" dirty="0" smtClean="0"/>
            <a:t> та роль в </a:t>
          </a:r>
          <a:r>
            <a:rPr lang="ru-RU" sz="1400" b="0" dirty="0" err="1" smtClean="0"/>
            <a:t>економіці</a:t>
          </a:r>
          <a:r>
            <a:rPr lang="ru-RU" sz="1400" b="0" dirty="0" smtClean="0"/>
            <a:t>.</a:t>
          </a:r>
          <a:endParaRPr lang="ru-RU" sz="1400" dirty="0"/>
        </a:p>
      </dgm:t>
    </dgm:pt>
    <dgm:pt modelId="{94BF4385-AD01-401B-B506-67517E4D0BDA}" type="parTrans" cxnId="{6CC1E6C2-6B2B-4DFB-8097-CC5E35831A18}">
      <dgm:prSet/>
      <dgm:spPr/>
      <dgm:t>
        <a:bodyPr/>
        <a:lstStyle/>
        <a:p>
          <a:endParaRPr lang="ru-RU"/>
        </a:p>
      </dgm:t>
    </dgm:pt>
    <dgm:pt modelId="{78E06EAC-9983-404F-B03E-3FB22BC3D4FF}" type="sibTrans" cxnId="{6CC1E6C2-6B2B-4DFB-8097-CC5E35831A18}">
      <dgm:prSet/>
      <dgm:spPr/>
      <dgm:t>
        <a:bodyPr/>
        <a:lstStyle/>
        <a:p>
          <a:endParaRPr lang="ru-RU"/>
        </a:p>
      </dgm:t>
    </dgm:pt>
    <dgm:pt modelId="{58AAF40F-A002-4470-8BE7-CACB7C87E47D}">
      <dgm:prSet phldrT="[Текст]"/>
      <dgm:spPr/>
      <dgm:t>
        <a:bodyPr/>
        <a:lstStyle/>
        <a:p>
          <a:r>
            <a:rPr lang="uk-UA" dirty="0" smtClean="0"/>
            <a:t>Тема 1</a:t>
          </a:r>
          <a:endParaRPr lang="ru-RU" dirty="0"/>
        </a:p>
      </dgm:t>
    </dgm:pt>
    <dgm:pt modelId="{DC2F66F2-1E4A-42CD-BB97-21C0800E56A1}" type="parTrans" cxnId="{C0214CC9-01EE-4D80-885F-06A877AF2FE9}">
      <dgm:prSet/>
      <dgm:spPr/>
      <dgm:t>
        <a:bodyPr/>
        <a:lstStyle/>
        <a:p>
          <a:endParaRPr lang="ru-RU"/>
        </a:p>
      </dgm:t>
    </dgm:pt>
    <dgm:pt modelId="{7520D367-5C8D-4D6B-BDFB-37E78D628E79}" type="sibTrans" cxnId="{C0214CC9-01EE-4D80-885F-06A877AF2FE9}">
      <dgm:prSet/>
      <dgm:spPr/>
      <dgm:t>
        <a:bodyPr/>
        <a:lstStyle/>
        <a:p>
          <a:endParaRPr lang="ru-RU"/>
        </a:p>
      </dgm:t>
    </dgm:pt>
    <dgm:pt modelId="{B23B8797-3342-41BA-98D8-20D36CD56217}">
      <dgm:prSet phldrT="[Текст]"/>
      <dgm:spPr/>
      <dgm:t>
        <a:bodyPr/>
        <a:lstStyle/>
        <a:p>
          <a:r>
            <a:rPr lang="ru-RU" b="0" dirty="0" err="1" smtClean="0"/>
            <a:t>Фондова</a:t>
          </a:r>
          <a:r>
            <a:rPr lang="ru-RU" b="0" dirty="0" smtClean="0"/>
            <a:t> </a:t>
          </a:r>
          <a:r>
            <a:rPr lang="ru-RU" b="0" dirty="0" err="1" smtClean="0"/>
            <a:t>біржа</a:t>
          </a:r>
          <a:r>
            <a:rPr lang="ru-RU" b="0" dirty="0" smtClean="0"/>
            <a:t>.</a:t>
          </a:r>
          <a:endParaRPr lang="ru-RU" dirty="0"/>
        </a:p>
      </dgm:t>
    </dgm:pt>
    <dgm:pt modelId="{99777DA7-A2BA-4A5F-B80E-54E64ADFFD60}" type="parTrans" cxnId="{4CDB96FE-186B-455D-9015-C6F109EAD852}">
      <dgm:prSet/>
      <dgm:spPr/>
      <dgm:t>
        <a:bodyPr/>
        <a:lstStyle/>
        <a:p>
          <a:endParaRPr lang="ru-RU"/>
        </a:p>
      </dgm:t>
    </dgm:pt>
    <dgm:pt modelId="{5205CC2C-BA3F-455E-8147-A601C39D8810}" type="sibTrans" cxnId="{4CDB96FE-186B-455D-9015-C6F109EAD852}">
      <dgm:prSet/>
      <dgm:spPr/>
      <dgm:t>
        <a:bodyPr/>
        <a:lstStyle/>
        <a:p>
          <a:endParaRPr lang="ru-RU"/>
        </a:p>
      </dgm:t>
    </dgm:pt>
    <dgm:pt modelId="{7B53AC63-5CE5-4A6E-8144-795F9C19DA53}">
      <dgm:prSet phldrT="[Текст]"/>
      <dgm:spPr/>
      <dgm:t>
        <a:bodyPr/>
        <a:lstStyle/>
        <a:p>
          <a:r>
            <a:rPr lang="uk-UA" dirty="0" smtClean="0"/>
            <a:t>Тема 4</a:t>
          </a:r>
          <a:endParaRPr lang="ru-RU" dirty="0"/>
        </a:p>
      </dgm:t>
    </dgm:pt>
    <dgm:pt modelId="{BC152FFA-1371-4787-98A3-7523BF1B8491}" type="parTrans" cxnId="{A0B0D5D5-30AE-4962-8376-3589D9927843}">
      <dgm:prSet/>
      <dgm:spPr/>
      <dgm:t>
        <a:bodyPr/>
        <a:lstStyle/>
        <a:p>
          <a:endParaRPr lang="ru-RU"/>
        </a:p>
      </dgm:t>
    </dgm:pt>
    <dgm:pt modelId="{63553C33-CC37-4B1D-BFDE-F4246ECCDB10}" type="sibTrans" cxnId="{A0B0D5D5-30AE-4962-8376-3589D9927843}">
      <dgm:prSet/>
      <dgm:spPr/>
      <dgm:t>
        <a:bodyPr/>
        <a:lstStyle/>
        <a:p>
          <a:endParaRPr lang="ru-RU"/>
        </a:p>
      </dgm:t>
    </dgm:pt>
    <dgm:pt modelId="{E7E06282-EC13-4F22-B751-ADD4D0FBBFC1}">
      <dgm:prSet phldrT="[Текст]"/>
      <dgm:spPr/>
      <dgm:t>
        <a:bodyPr/>
        <a:lstStyle/>
        <a:p>
          <a:r>
            <a:rPr lang="uk-UA" dirty="0" smtClean="0"/>
            <a:t>Ринок капіталів.</a:t>
          </a:r>
          <a:endParaRPr lang="ru-RU" dirty="0"/>
        </a:p>
      </dgm:t>
    </dgm:pt>
    <dgm:pt modelId="{0FD3398C-06E2-42B6-BEE7-2B7FF39155A4}" type="parTrans" cxnId="{609AC324-74EE-4C9B-8978-DC1CB73F1F4D}">
      <dgm:prSet/>
      <dgm:spPr/>
      <dgm:t>
        <a:bodyPr/>
        <a:lstStyle/>
        <a:p>
          <a:endParaRPr lang="ru-RU"/>
        </a:p>
      </dgm:t>
    </dgm:pt>
    <dgm:pt modelId="{143B8F24-4F44-41E1-B6C9-D981AB862827}" type="sibTrans" cxnId="{609AC324-74EE-4C9B-8978-DC1CB73F1F4D}">
      <dgm:prSet/>
      <dgm:spPr/>
      <dgm:t>
        <a:bodyPr/>
        <a:lstStyle/>
        <a:p>
          <a:endParaRPr lang="ru-RU"/>
        </a:p>
      </dgm:t>
    </dgm:pt>
    <dgm:pt modelId="{C53CEBA0-3A8A-4520-AD11-3F9176CA29F8}">
      <dgm:prSet phldrT="[Текст]"/>
      <dgm:spPr/>
      <dgm:t>
        <a:bodyPr/>
        <a:lstStyle/>
        <a:p>
          <a:r>
            <a:rPr lang="uk-UA" dirty="0" smtClean="0"/>
            <a:t>Тема 2</a:t>
          </a:r>
          <a:endParaRPr lang="ru-RU" dirty="0"/>
        </a:p>
      </dgm:t>
    </dgm:pt>
    <dgm:pt modelId="{DA485D18-5C75-4FF9-9D25-FA8A332906EA}" type="parTrans" cxnId="{DB12768E-C235-4C96-A16D-6ECAB9039277}">
      <dgm:prSet/>
      <dgm:spPr/>
      <dgm:t>
        <a:bodyPr/>
        <a:lstStyle/>
        <a:p>
          <a:endParaRPr lang="ru-RU"/>
        </a:p>
      </dgm:t>
    </dgm:pt>
    <dgm:pt modelId="{9B83B1E0-1DA1-45B7-90D6-E71251178A89}" type="sibTrans" cxnId="{DB12768E-C235-4C96-A16D-6ECAB9039277}">
      <dgm:prSet/>
      <dgm:spPr/>
      <dgm:t>
        <a:bodyPr/>
        <a:lstStyle/>
        <a:p>
          <a:endParaRPr lang="ru-RU"/>
        </a:p>
      </dgm:t>
    </dgm:pt>
    <dgm:pt modelId="{D275FECA-4364-4CD6-BDF2-49297A6C196A}">
      <dgm:prSet phldrT="[Текст]" custT="1"/>
      <dgm:spPr/>
      <dgm:t>
        <a:bodyPr/>
        <a:lstStyle/>
        <a:p>
          <a:r>
            <a:rPr lang="ru-RU" sz="1400" b="0" dirty="0" err="1" smtClean="0"/>
            <a:t>Регулювання</a:t>
          </a:r>
          <a:r>
            <a:rPr lang="ru-RU" sz="1400" b="0" dirty="0" smtClean="0"/>
            <a:t> </a:t>
          </a:r>
          <a:r>
            <a:rPr lang="ru-RU" sz="1400" b="0" dirty="0" err="1" smtClean="0"/>
            <a:t>фінансового</a:t>
          </a:r>
          <a:r>
            <a:rPr lang="uk-UA" sz="1400" b="0" dirty="0" smtClean="0"/>
            <a:t> р</a:t>
          </a:r>
          <a:r>
            <a:rPr lang="ru-RU" sz="1400" b="0" dirty="0" smtClean="0"/>
            <a:t>инку.</a:t>
          </a:r>
          <a:endParaRPr lang="ru-RU" sz="1400" dirty="0"/>
        </a:p>
      </dgm:t>
    </dgm:pt>
    <dgm:pt modelId="{4DAD544B-FB99-4607-BFB6-A1352B114758}" type="parTrans" cxnId="{89AE0CE4-C9BC-4F9E-9637-A34DB7652A97}">
      <dgm:prSet/>
      <dgm:spPr/>
      <dgm:t>
        <a:bodyPr/>
        <a:lstStyle/>
        <a:p>
          <a:endParaRPr lang="ru-RU"/>
        </a:p>
      </dgm:t>
    </dgm:pt>
    <dgm:pt modelId="{A689E00B-6E3A-4790-9411-9B18BB781F46}" type="sibTrans" cxnId="{89AE0CE4-C9BC-4F9E-9637-A34DB7652A97}">
      <dgm:prSet/>
      <dgm:spPr/>
      <dgm:t>
        <a:bodyPr/>
        <a:lstStyle/>
        <a:p>
          <a:endParaRPr lang="ru-RU"/>
        </a:p>
      </dgm:t>
    </dgm:pt>
    <dgm:pt modelId="{1E314620-E820-407B-AD0D-7C36C6F9B910}">
      <dgm:prSet phldrT="[Текст]"/>
      <dgm:spPr/>
      <dgm:t>
        <a:bodyPr/>
        <a:lstStyle/>
        <a:p>
          <a:r>
            <a:rPr lang="uk-UA" dirty="0" smtClean="0"/>
            <a:t>Тема 3</a:t>
          </a:r>
          <a:endParaRPr lang="ru-RU" dirty="0"/>
        </a:p>
      </dgm:t>
    </dgm:pt>
    <dgm:pt modelId="{3D3875CB-2203-4DBC-9590-D7C179BAE401}" type="parTrans" cxnId="{171EAF6E-9C46-4289-86EA-3D64F2B6F325}">
      <dgm:prSet/>
      <dgm:spPr/>
      <dgm:t>
        <a:bodyPr/>
        <a:lstStyle/>
        <a:p>
          <a:endParaRPr lang="ru-RU"/>
        </a:p>
      </dgm:t>
    </dgm:pt>
    <dgm:pt modelId="{D05B2BD6-F660-400B-B78C-2E157ED6FFDD}" type="sibTrans" cxnId="{171EAF6E-9C46-4289-86EA-3D64F2B6F325}">
      <dgm:prSet/>
      <dgm:spPr/>
      <dgm:t>
        <a:bodyPr/>
        <a:lstStyle/>
        <a:p>
          <a:endParaRPr lang="ru-RU"/>
        </a:p>
      </dgm:t>
    </dgm:pt>
    <dgm:pt modelId="{0D0868E1-88BB-409D-8DE8-16E88BF4404A}">
      <dgm:prSet phldrT="[Текст]" custT="1"/>
      <dgm:spPr/>
      <dgm:t>
        <a:bodyPr/>
        <a:lstStyle/>
        <a:p>
          <a:r>
            <a:rPr lang="ru-RU" sz="1400" dirty="0" err="1" smtClean="0"/>
            <a:t>Фінансові</a:t>
          </a:r>
          <a:r>
            <a:rPr lang="ru-RU" sz="1400" dirty="0" smtClean="0"/>
            <a:t> </a:t>
          </a:r>
          <a:r>
            <a:rPr lang="ru-RU" sz="1400" dirty="0" err="1" smtClean="0"/>
            <a:t>посередники</a:t>
          </a:r>
          <a:r>
            <a:rPr lang="ru-RU" sz="1400" dirty="0" smtClean="0"/>
            <a:t>.</a:t>
          </a:r>
          <a:endParaRPr lang="ru-RU" sz="1400" dirty="0"/>
        </a:p>
      </dgm:t>
    </dgm:pt>
    <dgm:pt modelId="{82C25D49-E37A-4FDA-AF20-A4A02529365D}" type="parTrans" cxnId="{DA3893BF-DC88-45C2-AC8C-B3E794450078}">
      <dgm:prSet/>
      <dgm:spPr/>
      <dgm:t>
        <a:bodyPr/>
        <a:lstStyle/>
        <a:p>
          <a:endParaRPr lang="ru-RU"/>
        </a:p>
      </dgm:t>
    </dgm:pt>
    <dgm:pt modelId="{B2BE9FD8-3F1A-492E-A982-D2B7BDD3685C}" type="sibTrans" cxnId="{DA3893BF-DC88-45C2-AC8C-B3E794450078}">
      <dgm:prSet/>
      <dgm:spPr/>
      <dgm:t>
        <a:bodyPr/>
        <a:lstStyle/>
        <a:p>
          <a:endParaRPr lang="ru-RU"/>
        </a:p>
      </dgm:t>
    </dgm:pt>
    <dgm:pt modelId="{1D04E47B-01DB-4FF9-A460-8A6E0BA92F8F}">
      <dgm:prSet phldrT="[Текст]"/>
      <dgm:spPr/>
      <dgm:t>
        <a:bodyPr/>
        <a:lstStyle/>
        <a:p>
          <a:r>
            <a:rPr lang="uk-UA" dirty="0" smtClean="0"/>
            <a:t>Тема 5</a:t>
          </a:r>
          <a:endParaRPr lang="ru-RU" dirty="0"/>
        </a:p>
      </dgm:t>
    </dgm:pt>
    <dgm:pt modelId="{ECF0E55A-0673-4C70-8DDB-4FF972BDB90D}" type="parTrans" cxnId="{16ECD061-B733-4916-97FE-525E69C884E2}">
      <dgm:prSet/>
      <dgm:spPr/>
      <dgm:t>
        <a:bodyPr/>
        <a:lstStyle/>
        <a:p>
          <a:endParaRPr lang="ru-RU"/>
        </a:p>
      </dgm:t>
    </dgm:pt>
    <dgm:pt modelId="{2E559020-3A8C-4500-92D6-475FDC149B6F}" type="sibTrans" cxnId="{16ECD061-B733-4916-97FE-525E69C884E2}">
      <dgm:prSet/>
      <dgm:spPr/>
      <dgm:t>
        <a:bodyPr/>
        <a:lstStyle/>
        <a:p>
          <a:endParaRPr lang="ru-RU"/>
        </a:p>
      </dgm:t>
    </dgm:pt>
    <dgm:pt modelId="{8F41E464-44E2-4E57-A4E1-22F80475F0A1}">
      <dgm:prSet phldrT="[Текст]"/>
      <dgm:spPr/>
      <dgm:t>
        <a:bodyPr/>
        <a:lstStyle/>
        <a:p>
          <a:r>
            <a:rPr lang="uk-UA" b="0" dirty="0" smtClean="0"/>
            <a:t>Ринок похідних фінансових інструментів.</a:t>
          </a:r>
          <a:endParaRPr lang="ru-RU" dirty="0"/>
        </a:p>
      </dgm:t>
    </dgm:pt>
    <dgm:pt modelId="{D2BA4BC6-EBFD-4C7B-9F78-930CA1349F95}" type="parTrans" cxnId="{6A496BE7-55FD-46C6-8D30-3F5F4FFECA29}">
      <dgm:prSet/>
      <dgm:spPr/>
      <dgm:t>
        <a:bodyPr/>
        <a:lstStyle/>
        <a:p>
          <a:endParaRPr lang="ru-RU"/>
        </a:p>
      </dgm:t>
    </dgm:pt>
    <dgm:pt modelId="{43D68458-741D-41BB-92A7-89965A7BE1DE}" type="sibTrans" cxnId="{6A496BE7-55FD-46C6-8D30-3F5F4FFECA29}">
      <dgm:prSet/>
      <dgm:spPr/>
      <dgm:t>
        <a:bodyPr/>
        <a:lstStyle/>
        <a:p>
          <a:endParaRPr lang="ru-RU"/>
        </a:p>
      </dgm:t>
    </dgm:pt>
    <dgm:pt modelId="{A80B2E66-6DCD-4E5D-B955-25971B0F3521}">
      <dgm:prSet phldrT="[Текст]"/>
      <dgm:spPr/>
      <dgm:t>
        <a:bodyPr/>
        <a:lstStyle/>
        <a:p>
          <a:r>
            <a:rPr lang="uk-UA" dirty="0" smtClean="0"/>
            <a:t>Тема 6</a:t>
          </a:r>
          <a:endParaRPr lang="ru-RU" dirty="0"/>
        </a:p>
      </dgm:t>
    </dgm:pt>
    <dgm:pt modelId="{059B5559-6999-4A09-AAF2-248545D71788}" type="parTrans" cxnId="{9C63AB6F-0312-4913-A616-9DEF5FAD3876}">
      <dgm:prSet/>
      <dgm:spPr/>
      <dgm:t>
        <a:bodyPr/>
        <a:lstStyle/>
        <a:p>
          <a:endParaRPr lang="ru-RU"/>
        </a:p>
      </dgm:t>
    </dgm:pt>
    <dgm:pt modelId="{16C8208F-E7A3-4CAF-A2AF-B5961A001BB5}" type="sibTrans" cxnId="{9C63AB6F-0312-4913-A616-9DEF5FAD3876}">
      <dgm:prSet/>
      <dgm:spPr/>
      <dgm:t>
        <a:bodyPr/>
        <a:lstStyle/>
        <a:p>
          <a:endParaRPr lang="ru-RU"/>
        </a:p>
      </dgm:t>
    </dgm:pt>
    <dgm:pt modelId="{213CDFBD-431E-4F63-A440-61463B0ED46F}">
      <dgm:prSet phldrT="[Текст]"/>
      <dgm:spPr/>
      <dgm:t>
        <a:bodyPr/>
        <a:lstStyle/>
        <a:p>
          <a:r>
            <a:rPr lang="ru-RU" b="0" dirty="0" err="1" smtClean="0"/>
            <a:t>Грошовий</a:t>
          </a:r>
          <a:r>
            <a:rPr lang="ru-RU" b="0" dirty="0" smtClean="0"/>
            <a:t> </a:t>
          </a:r>
          <a:r>
            <a:rPr lang="ru-RU" b="0" dirty="0" err="1" smtClean="0"/>
            <a:t>ринок</a:t>
          </a:r>
          <a:r>
            <a:rPr lang="ru-RU" b="0" dirty="0" smtClean="0"/>
            <a:t> та </a:t>
          </a:r>
          <a:r>
            <a:rPr lang="ru-RU" b="0" dirty="0" err="1" smtClean="0"/>
            <a:t>ринок</a:t>
          </a:r>
          <a:r>
            <a:rPr lang="ru-RU" b="0" dirty="0" smtClean="0"/>
            <a:t> </a:t>
          </a:r>
          <a:r>
            <a:rPr lang="ru-RU" b="0" dirty="0" err="1" smtClean="0"/>
            <a:t>банківських</a:t>
          </a:r>
          <a:r>
            <a:rPr lang="ru-RU" b="0" dirty="0" smtClean="0"/>
            <a:t> </a:t>
          </a:r>
          <a:r>
            <a:rPr lang="ru-RU" b="0" dirty="0" err="1" smtClean="0"/>
            <a:t>позичок</a:t>
          </a:r>
          <a:r>
            <a:rPr lang="ru-RU" b="0" dirty="0" smtClean="0"/>
            <a:t>.</a:t>
          </a:r>
          <a:endParaRPr lang="ru-RU" dirty="0"/>
        </a:p>
      </dgm:t>
    </dgm:pt>
    <dgm:pt modelId="{605FCCFE-7935-40AA-B2A8-D68B9D2951BC}" type="parTrans" cxnId="{EA1155A9-2761-4B56-B3CE-86B427F00DAF}">
      <dgm:prSet/>
      <dgm:spPr/>
      <dgm:t>
        <a:bodyPr/>
        <a:lstStyle/>
        <a:p>
          <a:endParaRPr lang="ru-RU"/>
        </a:p>
      </dgm:t>
    </dgm:pt>
    <dgm:pt modelId="{C041A58C-43A3-4C68-94E6-5EDD7C83AF3A}" type="sibTrans" cxnId="{EA1155A9-2761-4B56-B3CE-86B427F00DAF}">
      <dgm:prSet/>
      <dgm:spPr/>
      <dgm:t>
        <a:bodyPr/>
        <a:lstStyle/>
        <a:p>
          <a:endParaRPr lang="ru-RU"/>
        </a:p>
      </dgm:t>
    </dgm:pt>
    <dgm:pt modelId="{50787EEF-7A5B-4707-A987-C77707D6C0F4}">
      <dgm:prSet phldrT="[Текст]"/>
      <dgm:spPr/>
      <dgm:t>
        <a:bodyPr/>
        <a:lstStyle/>
        <a:p>
          <a:r>
            <a:rPr lang="uk-UA" dirty="0" smtClean="0"/>
            <a:t>Тема 8</a:t>
          </a:r>
          <a:endParaRPr lang="ru-RU" dirty="0"/>
        </a:p>
      </dgm:t>
    </dgm:pt>
    <dgm:pt modelId="{597D4447-F775-45A5-8E0F-F8F596762315}" type="parTrans" cxnId="{F2791792-9C47-4335-B9B1-B6F9EF163D64}">
      <dgm:prSet/>
      <dgm:spPr/>
      <dgm:t>
        <a:bodyPr/>
        <a:lstStyle/>
        <a:p>
          <a:endParaRPr lang="ru-RU"/>
        </a:p>
      </dgm:t>
    </dgm:pt>
    <dgm:pt modelId="{F2FCCF58-D502-435F-82F0-633C6FC9CC1E}" type="sibTrans" cxnId="{F2791792-9C47-4335-B9B1-B6F9EF163D64}">
      <dgm:prSet/>
      <dgm:spPr/>
      <dgm:t>
        <a:bodyPr/>
        <a:lstStyle/>
        <a:p>
          <a:endParaRPr lang="ru-RU"/>
        </a:p>
      </dgm:t>
    </dgm:pt>
    <dgm:pt modelId="{69F7F05E-B93A-4CC2-ADD9-6E61AFB68EFB}">
      <dgm:prSet phldrT="[Текст]"/>
      <dgm:spPr/>
      <dgm:t>
        <a:bodyPr/>
        <a:lstStyle/>
        <a:p>
          <a:r>
            <a:rPr lang="ru-RU" b="0" dirty="0" err="1" smtClean="0"/>
            <a:t>Процентні</a:t>
          </a:r>
          <a:r>
            <a:rPr lang="ru-RU" b="0" dirty="0" smtClean="0"/>
            <a:t> ставки та </a:t>
          </a:r>
          <a:r>
            <a:rPr lang="ru-RU" b="0" dirty="0" err="1" smtClean="0"/>
            <a:t>вартість</a:t>
          </a:r>
          <a:r>
            <a:rPr lang="ru-RU" b="0" dirty="0" smtClean="0"/>
            <a:t> грошей</a:t>
          </a:r>
          <a:r>
            <a:rPr lang="uk-UA" b="0" dirty="0" smtClean="0"/>
            <a:t> у </a:t>
          </a:r>
          <a:r>
            <a:rPr lang="ru-RU" b="0" dirty="0" err="1" smtClean="0"/>
            <a:t>часі</a:t>
          </a:r>
          <a:r>
            <a:rPr lang="ru-RU" b="0" dirty="0" smtClean="0"/>
            <a:t>.</a:t>
          </a:r>
          <a:endParaRPr lang="ru-RU" dirty="0"/>
        </a:p>
      </dgm:t>
    </dgm:pt>
    <dgm:pt modelId="{8CD8398F-21D8-4826-AB38-FE8AD50B4CBA}" type="parTrans" cxnId="{F0D01806-7131-4E31-9286-849C360967CA}">
      <dgm:prSet/>
      <dgm:spPr/>
      <dgm:t>
        <a:bodyPr/>
        <a:lstStyle/>
        <a:p>
          <a:endParaRPr lang="ru-RU"/>
        </a:p>
      </dgm:t>
    </dgm:pt>
    <dgm:pt modelId="{AD4F434E-B31B-44D2-951B-DB38EBB37FEB}" type="sibTrans" cxnId="{F0D01806-7131-4E31-9286-849C360967CA}">
      <dgm:prSet/>
      <dgm:spPr/>
      <dgm:t>
        <a:bodyPr/>
        <a:lstStyle/>
        <a:p>
          <a:endParaRPr lang="ru-RU"/>
        </a:p>
      </dgm:t>
    </dgm:pt>
    <dgm:pt modelId="{B56FD261-125B-486A-88AD-D40A2A7E0AB1}">
      <dgm:prSet phldrT="[Текст]"/>
      <dgm:spPr/>
      <dgm:t>
        <a:bodyPr/>
        <a:lstStyle/>
        <a:p>
          <a:r>
            <a:rPr lang="uk-UA" dirty="0" smtClean="0"/>
            <a:t>Тема 9</a:t>
          </a:r>
          <a:endParaRPr lang="ru-RU" dirty="0"/>
        </a:p>
      </dgm:t>
    </dgm:pt>
    <dgm:pt modelId="{455A28A8-3D17-44BA-A2C0-B1D89BDAEF5C}" type="parTrans" cxnId="{501673C5-4C52-46B5-91C4-393C883691E4}">
      <dgm:prSet/>
      <dgm:spPr/>
      <dgm:t>
        <a:bodyPr/>
        <a:lstStyle/>
        <a:p>
          <a:endParaRPr lang="ru-RU"/>
        </a:p>
      </dgm:t>
    </dgm:pt>
    <dgm:pt modelId="{B7CC7A89-F760-4F8D-ADF8-604D5BCA5361}" type="sibTrans" cxnId="{501673C5-4C52-46B5-91C4-393C883691E4}">
      <dgm:prSet/>
      <dgm:spPr/>
      <dgm:t>
        <a:bodyPr/>
        <a:lstStyle/>
        <a:p>
          <a:endParaRPr lang="ru-RU"/>
        </a:p>
      </dgm:t>
    </dgm:pt>
    <dgm:pt modelId="{61F9E369-3EE7-46A1-B55F-FDD93023474B}">
      <dgm:prSet phldrT="[Текст]"/>
      <dgm:spPr/>
      <dgm:t>
        <a:bodyPr/>
        <a:lstStyle/>
        <a:p>
          <a:r>
            <a:rPr lang="ru-RU" b="0" dirty="0" err="1" smtClean="0"/>
            <a:t>Ризик</a:t>
          </a:r>
          <a:r>
            <a:rPr lang="ru-RU" b="0" dirty="0" smtClean="0"/>
            <a:t>,  </a:t>
          </a:r>
          <a:r>
            <a:rPr lang="ru-RU" b="0" dirty="0" err="1" smtClean="0"/>
            <a:t>методи</a:t>
          </a:r>
          <a:r>
            <a:rPr lang="ru-RU" b="0" dirty="0" smtClean="0"/>
            <a:t> </a:t>
          </a:r>
          <a:r>
            <a:rPr lang="ru-RU" b="0" dirty="0" err="1" smtClean="0"/>
            <a:t>його</a:t>
          </a:r>
          <a:r>
            <a:rPr lang="ru-RU" b="0" dirty="0" smtClean="0"/>
            <a:t> </a:t>
          </a:r>
          <a:r>
            <a:rPr lang="ru-RU" b="0" dirty="0" err="1" smtClean="0"/>
            <a:t>оцінки</a:t>
          </a:r>
          <a:r>
            <a:rPr lang="ru-RU" b="0" dirty="0" smtClean="0"/>
            <a:t> та </a:t>
          </a:r>
          <a:r>
            <a:rPr lang="ru-RU" b="0" dirty="0" err="1" smtClean="0"/>
            <a:t>управління</a:t>
          </a:r>
          <a:r>
            <a:rPr lang="ru-RU" b="0" dirty="0" smtClean="0"/>
            <a:t>.</a:t>
          </a:r>
          <a:endParaRPr lang="ru-RU" dirty="0"/>
        </a:p>
      </dgm:t>
    </dgm:pt>
    <dgm:pt modelId="{4FF13B0F-008B-4E58-BF6B-AAA2C565FAFD}" type="parTrans" cxnId="{3D086F8D-68D9-4FD4-8F2E-5E65D48D9FC1}">
      <dgm:prSet/>
      <dgm:spPr/>
      <dgm:t>
        <a:bodyPr/>
        <a:lstStyle/>
        <a:p>
          <a:endParaRPr lang="ru-RU"/>
        </a:p>
      </dgm:t>
    </dgm:pt>
    <dgm:pt modelId="{B27D4427-0022-4EF3-A3C5-5051EB609181}" type="sibTrans" cxnId="{3D086F8D-68D9-4FD4-8F2E-5E65D48D9FC1}">
      <dgm:prSet/>
      <dgm:spPr/>
      <dgm:t>
        <a:bodyPr/>
        <a:lstStyle/>
        <a:p>
          <a:endParaRPr lang="ru-RU"/>
        </a:p>
      </dgm:t>
    </dgm:pt>
    <dgm:pt modelId="{71274364-D346-4E41-B620-699705082019}">
      <dgm:prSet phldrT="[Текст]" phldr="1"/>
      <dgm:spPr/>
      <dgm:t>
        <a:bodyPr/>
        <a:lstStyle/>
        <a:p>
          <a:endParaRPr lang="ru-RU" dirty="0"/>
        </a:p>
      </dgm:t>
    </dgm:pt>
    <dgm:pt modelId="{7BE99EDE-A925-4625-AE20-FFD7353FF9C3}" type="sibTrans" cxnId="{84CBA67E-78CB-4917-80F3-A1CF6C878B75}">
      <dgm:prSet/>
      <dgm:spPr/>
      <dgm:t>
        <a:bodyPr/>
        <a:lstStyle/>
        <a:p>
          <a:endParaRPr lang="ru-RU"/>
        </a:p>
      </dgm:t>
    </dgm:pt>
    <dgm:pt modelId="{0AF704AF-23C7-4783-9B27-0829BF9236C0}" type="parTrans" cxnId="{84CBA67E-78CB-4917-80F3-A1CF6C878B75}">
      <dgm:prSet/>
      <dgm:spPr/>
      <dgm:t>
        <a:bodyPr/>
        <a:lstStyle/>
        <a:p>
          <a:endParaRPr lang="ru-RU"/>
        </a:p>
      </dgm:t>
    </dgm:pt>
    <dgm:pt modelId="{AC228487-5624-493F-A8DD-9E8186766439}">
      <dgm:prSet phldrT="[Текст]"/>
      <dgm:spPr/>
      <dgm:t>
        <a:bodyPr/>
        <a:lstStyle/>
        <a:p>
          <a:r>
            <a:rPr lang="uk-UA" dirty="0" smtClean="0"/>
            <a:t>Тема 10</a:t>
          </a:r>
          <a:endParaRPr lang="ru-RU" dirty="0"/>
        </a:p>
      </dgm:t>
    </dgm:pt>
    <dgm:pt modelId="{448F931A-0610-4ABF-8151-D48EE78D28A9}" type="parTrans" cxnId="{FD1B4305-F3EB-4107-BA57-6D26CEA78319}">
      <dgm:prSet/>
      <dgm:spPr/>
      <dgm:t>
        <a:bodyPr/>
        <a:lstStyle/>
        <a:p>
          <a:endParaRPr lang="ru-RU"/>
        </a:p>
      </dgm:t>
    </dgm:pt>
    <dgm:pt modelId="{F20ED842-4E11-40EE-B180-1C8D80AF2E33}" type="sibTrans" cxnId="{FD1B4305-F3EB-4107-BA57-6D26CEA78319}">
      <dgm:prSet/>
      <dgm:spPr/>
      <dgm:t>
        <a:bodyPr/>
        <a:lstStyle/>
        <a:p>
          <a:endParaRPr lang="ru-RU"/>
        </a:p>
      </dgm:t>
    </dgm:pt>
    <dgm:pt modelId="{37B626A8-2CDD-4579-B7AD-F4B4727C6970}">
      <dgm:prSet phldrT="[Текст]"/>
      <dgm:spPr/>
      <dgm:t>
        <a:bodyPr/>
        <a:lstStyle/>
        <a:p>
          <a:r>
            <a:rPr lang="uk-UA" dirty="0" smtClean="0"/>
            <a:t>Тема 7</a:t>
          </a:r>
          <a:endParaRPr lang="ru-RU" dirty="0"/>
        </a:p>
      </dgm:t>
    </dgm:pt>
    <dgm:pt modelId="{39B8AF0B-E39F-433D-977A-A8E3985541A6}" type="sibTrans" cxnId="{D29990C7-1D2D-4E67-BBCE-3C348B6E7746}">
      <dgm:prSet/>
      <dgm:spPr/>
      <dgm:t>
        <a:bodyPr/>
        <a:lstStyle/>
        <a:p>
          <a:endParaRPr lang="ru-RU"/>
        </a:p>
      </dgm:t>
    </dgm:pt>
    <dgm:pt modelId="{4C4DE423-A893-4A72-B2B7-2538E3770D1F}" type="parTrans" cxnId="{D29990C7-1D2D-4E67-BBCE-3C348B6E7746}">
      <dgm:prSet/>
      <dgm:spPr/>
      <dgm:t>
        <a:bodyPr/>
        <a:lstStyle/>
        <a:p>
          <a:endParaRPr lang="ru-RU"/>
        </a:p>
      </dgm:t>
    </dgm:pt>
    <dgm:pt modelId="{14F343E0-9E29-4FEF-99E6-CC4F1C61626D}">
      <dgm:prSet phldrT="[Текст]"/>
      <dgm:spPr/>
      <dgm:t>
        <a:bodyPr/>
        <a:lstStyle/>
        <a:p>
          <a:r>
            <a:rPr lang="ru-RU" b="0" dirty="0" err="1" smtClean="0"/>
            <a:t>Валютний</a:t>
          </a:r>
          <a:r>
            <a:rPr lang="ru-RU" b="0" dirty="0" smtClean="0"/>
            <a:t> </a:t>
          </a:r>
          <a:r>
            <a:rPr lang="ru-RU" b="0" dirty="0" err="1" smtClean="0"/>
            <a:t>ринок</a:t>
          </a:r>
          <a:r>
            <a:rPr lang="ru-RU" b="0" dirty="0" smtClean="0"/>
            <a:t>.</a:t>
          </a:r>
          <a:endParaRPr lang="ru-RU" dirty="0"/>
        </a:p>
      </dgm:t>
    </dgm:pt>
    <dgm:pt modelId="{C3D4E5E6-D2BA-420E-AF01-BD7033C9D4CD}" type="sibTrans" cxnId="{229A6A8E-376B-4554-975C-80631377C9DB}">
      <dgm:prSet/>
      <dgm:spPr/>
      <dgm:t>
        <a:bodyPr/>
        <a:lstStyle/>
        <a:p>
          <a:endParaRPr lang="ru-RU"/>
        </a:p>
      </dgm:t>
    </dgm:pt>
    <dgm:pt modelId="{5D015A98-E62C-4D1F-9E14-0A4DC6029965}" type="parTrans" cxnId="{229A6A8E-376B-4554-975C-80631377C9DB}">
      <dgm:prSet/>
      <dgm:spPr/>
      <dgm:t>
        <a:bodyPr/>
        <a:lstStyle/>
        <a:p>
          <a:endParaRPr lang="ru-RU"/>
        </a:p>
      </dgm:t>
    </dgm:pt>
    <dgm:pt modelId="{288B7889-9D48-48CF-97B4-756D0A95064B}" type="pres">
      <dgm:prSet presAssocID="{1DA4DCA4-E2D6-4876-BB68-B095700A7F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5D0F50-3C61-4EC3-8433-853A8DAE679C}" type="pres">
      <dgm:prSet presAssocID="{71274364-D346-4E41-B620-699705082019}" presName="linNode" presStyleCnt="0"/>
      <dgm:spPr/>
    </dgm:pt>
    <dgm:pt modelId="{69E68282-BC16-4CC8-8ABA-6D4DBD67332E}" type="pres">
      <dgm:prSet presAssocID="{71274364-D346-4E41-B620-699705082019}" presName="parentText" presStyleLbl="node1" presStyleIdx="0" presStyleCnt="11" custScaleX="75621" custScaleY="10126" custLinFactNeighborX="-27" custLinFactNeighborY="47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22004B-9E89-4AC4-91AC-B16D80F6CFF4}" type="pres">
      <dgm:prSet presAssocID="{71274364-D346-4E41-B620-699705082019}" presName="descendantText" presStyleLbl="alignAccFollowNode1" presStyleIdx="0" presStyleCnt="10" custScaleX="105064" custScaleY="11387" custLinFactNeighborX="2108" custLinFactNeighborY="5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8C896-94DB-42E4-A922-D18101662A42}" type="pres">
      <dgm:prSet presAssocID="{7BE99EDE-A925-4625-AE20-FFD7353FF9C3}" presName="sp" presStyleCnt="0"/>
      <dgm:spPr/>
    </dgm:pt>
    <dgm:pt modelId="{43C42AB5-38D2-4FE9-BBED-63120E6F367C}" type="pres">
      <dgm:prSet presAssocID="{58AAF40F-A002-4470-8BE7-CACB7C87E47D}" presName="linNode" presStyleCnt="0"/>
      <dgm:spPr/>
    </dgm:pt>
    <dgm:pt modelId="{3B5EE761-188A-471E-809C-A0E9F6DFA45A}" type="pres">
      <dgm:prSet presAssocID="{58AAF40F-A002-4470-8BE7-CACB7C87E47D}" presName="parentText" presStyleLbl="node1" presStyleIdx="1" presStyleCnt="11" custScaleX="75621" custScaleY="10126" custLinFactNeighborX="-27" custLinFactNeighborY="-110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A7DB2-E651-4238-887F-A3F7EE503B25}" type="pres">
      <dgm:prSet presAssocID="{58AAF40F-A002-4470-8BE7-CACB7C87E47D}" presName="descendantText" presStyleLbl="alignAccFollowNode1" presStyleIdx="1" presStyleCnt="10" custScaleX="105064" custScaleY="11387" custLinFactY="44481" custLinFactNeighborX="210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F00F4-3B6D-4AD4-A312-98E4D7366A15}" type="pres">
      <dgm:prSet presAssocID="{7520D367-5C8D-4D6B-BDFB-37E78D628E79}" presName="sp" presStyleCnt="0"/>
      <dgm:spPr/>
    </dgm:pt>
    <dgm:pt modelId="{24B9E7D1-0F38-4F77-8828-4C60B0EC74C2}" type="pres">
      <dgm:prSet presAssocID="{7B53AC63-5CE5-4A6E-8144-795F9C19DA53}" presName="linNode" presStyleCnt="0"/>
      <dgm:spPr/>
    </dgm:pt>
    <dgm:pt modelId="{F0A38B75-F634-4C0C-8545-97969C12874D}" type="pres">
      <dgm:prSet presAssocID="{7B53AC63-5CE5-4A6E-8144-795F9C19DA53}" presName="parentText" presStyleLbl="node1" presStyleIdx="2" presStyleCnt="11" custScaleX="75621" custScaleY="10126" custLinFactNeighborX="-27" custLinFactNeighborY="170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D22DAD-6041-4047-9F51-037DDE0BE0A6}" type="pres">
      <dgm:prSet presAssocID="{7B53AC63-5CE5-4A6E-8144-795F9C19DA53}" presName="descendantText" presStyleLbl="alignAccFollowNode1" presStyleIdx="2" presStyleCnt="10" custScaleX="105064" custScaleY="11387" custLinFactNeighborX="2108" custLinFactNeighborY="207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3650F-DAD0-4D59-9E1C-0385734BB0F7}" type="pres">
      <dgm:prSet presAssocID="{63553C33-CC37-4B1D-BFDE-F4246ECCDB10}" presName="sp" presStyleCnt="0"/>
      <dgm:spPr/>
    </dgm:pt>
    <dgm:pt modelId="{1D52E912-00ED-4D0D-9EC8-C4AE2A6FBAA8}" type="pres">
      <dgm:prSet presAssocID="{C53CEBA0-3A8A-4520-AD11-3F9176CA29F8}" presName="linNode" presStyleCnt="0"/>
      <dgm:spPr/>
    </dgm:pt>
    <dgm:pt modelId="{086309CC-2FDF-4E79-BA9C-F38AC0155668}" type="pres">
      <dgm:prSet presAssocID="{C53CEBA0-3A8A-4520-AD11-3F9176CA29F8}" presName="parentText" presStyleLbl="node1" presStyleIdx="3" presStyleCnt="11" custScaleX="75621" custScaleY="10126" custLinFactNeighborX="-27" custLinFactNeighborY="-2687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29B79-4ECB-446A-A451-54BB9AE4AA42}" type="pres">
      <dgm:prSet presAssocID="{C53CEBA0-3A8A-4520-AD11-3F9176CA29F8}" presName="descendantText" presStyleLbl="alignAccFollowNode1" presStyleIdx="3" presStyleCnt="10" custScaleX="105064" custScaleY="11387" custLinFactNeighborX="2108" custLinFactNeighborY="-34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A69B9-E116-49FF-9035-A227E1CE85C8}" type="pres">
      <dgm:prSet presAssocID="{9B83B1E0-1DA1-45B7-90D6-E71251178A89}" presName="sp" presStyleCnt="0"/>
      <dgm:spPr/>
    </dgm:pt>
    <dgm:pt modelId="{261D4A3E-A222-46A7-AA66-E103F465DC36}" type="pres">
      <dgm:prSet presAssocID="{1E314620-E820-407B-AD0D-7C36C6F9B910}" presName="linNode" presStyleCnt="0"/>
      <dgm:spPr/>
    </dgm:pt>
    <dgm:pt modelId="{340AC7E3-0049-4E11-83F3-047C45F3FC5E}" type="pres">
      <dgm:prSet presAssocID="{1E314620-E820-407B-AD0D-7C36C6F9B910}" presName="parentText" presStyleLbl="node1" presStyleIdx="4" presStyleCnt="11" custScaleX="75621" custScaleY="10126" custLinFactNeighborX="-27" custLinFactNeighborY="-2758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F16E0-3DAE-478C-AE3D-7DE78F584BB3}" type="pres">
      <dgm:prSet presAssocID="{1E314620-E820-407B-AD0D-7C36C6F9B910}" presName="descendantText" presStyleLbl="alignAccFollowNode1" presStyleIdx="4" presStyleCnt="10" custScaleX="105064" custScaleY="11387" custLinFactNeighborX="2108" custLinFactNeighborY="-351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3FC0E-AEDC-4024-BD4C-44EE6D51476D}" type="pres">
      <dgm:prSet presAssocID="{D05B2BD6-F660-400B-B78C-2E157ED6FFDD}" presName="sp" presStyleCnt="0"/>
      <dgm:spPr/>
    </dgm:pt>
    <dgm:pt modelId="{18AD8EAF-33A4-4A68-978C-F957FDD97538}" type="pres">
      <dgm:prSet presAssocID="{1D04E47B-01DB-4FF9-A460-8A6E0BA92F8F}" presName="linNode" presStyleCnt="0"/>
      <dgm:spPr/>
    </dgm:pt>
    <dgm:pt modelId="{51F225F0-37B6-40F4-B56B-A0F5B64A4EDD}" type="pres">
      <dgm:prSet presAssocID="{1D04E47B-01DB-4FF9-A460-8A6E0BA92F8F}" presName="parentText" presStyleLbl="node1" presStyleIdx="5" presStyleCnt="11" custScaleX="75621" custScaleY="10126" custLinFactNeighborX="-27" custLinFactNeighborY="-162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D3E6EA-14DC-4014-9F7B-FEEA2F17A3E7}" type="pres">
      <dgm:prSet presAssocID="{1D04E47B-01DB-4FF9-A460-8A6E0BA92F8F}" presName="descendantText" presStyleLbl="alignAccFollowNode1" presStyleIdx="5" presStyleCnt="10" custScaleX="105064" custScaleY="11387" custLinFactNeighborX="2108" custLinFactNeighborY="-20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DB0E7-D1A9-4B78-9DDC-141666063930}" type="pres">
      <dgm:prSet presAssocID="{2E559020-3A8C-4500-92D6-475FDC149B6F}" presName="sp" presStyleCnt="0"/>
      <dgm:spPr/>
    </dgm:pt>
    <dgm:pt modelId="{7DF30746-44BD-40BD-BB38-D3165581404B}" type="pres">
      <dgm:prSet presAssocID="{A80B2E66-6DCD-4E5D-B955-25971B0F3521}" presName="linNode" presStyleCnt="0"/>
      <dgm:spPr/>
    </dgm:pt>
    <dgm:pt modelId="{948C9DF1-D81B-48B3-B042-9DCD5EF34D3C}" type="pres">
      <dgm:prSet presAssocID="{A80B2E66-6DCD-4E5D-B955-25971B0F3521}" presName="parentText" presStyleLbl="node1" presStyleIdx="6" presStyleCnt="11" custScaleX="75621" custScaleY="10126" custLinFactNeighborX="-27" custLinFactNeighborY="-169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730A3-8477-4A92-8603-55863A8719B7}" type="pres">
      <dgm:prSet presAssocID="{A80B2E66-6DCD-4E5D-B955-25971B0F3521}" presName="descendantText" presStyleLbl="alignAccFollowNode1" presStyleIdx="6" presStyleCnt="10" custScaleX="105064" custScaleY="11387" custLinFactNeighborX="2108" custLinFactNeighborY="-21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39BC0-338C-41A3-BDD2-BADB779F5027}" type="pres">
      <dgm:prSet presAssocID="{16C8208F-E7A3-4CAF-A2AF-B5961A001BB5}" presName="sp" presStyleCnt="0"/>
      <dgm:spPr/>
    </dgm:pt>
    <dgm:pt modelId="{1FD662F9-4B22-4303-945E-6A23BBA898FB}" type="pres">
      <dgm:prSet presAssocID="{50787EEF-7A5B-4707-A987-C77707D6C0F4}" presName="linNode" presStyleCnt="0"/>
      <dgm:spPr/>
    </dgm:pt>
    <dgm:pt modelId="{28C54D4E-BE80-4907-A1CB-800D963ACDD5}" type="pres">
      <dgm:prSet presAssocID="{50787EEF-7A5B-4707-A987-C77707D6C0F4}" presName="parentText" presStyleLbl="node1" presStyleIdx="7" presStyleCnt="11" custScaleX="75621" custScaleY="10126" custLinFactNeighborX="-27" custLinFactNeighborY="-32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311CA-7BC5-4D27-A918-526FBC92DCDC}" type="pres">
      <dgm:prSet presAssocID="{50787EEF-7A5B-4707-A987-C77707D6C0F4}" presName="descendantText" presStyleLbl="alignAccFollowNode1" presStyleIdx="7" presStyleCnt="10" custScaleX="105064" custScaleY="11387" custLinFactNeighborX="2108" custLinFactNeighborY="-22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5AA35-CBDD-4993-8E1E-BE3179FF1E86}" type="pres">
      <dgm:prSet presAssocID="{F2FCCF58-D502-435F-82F0-633C6FC9CC1E}" presName="sp" presStyleCnt="0"/>
      <dgm:spPr/>
    </dgm:pt>
    <dgm:pt modelId="{D8024D16-92E5-47C7-93E3-97F1840757A9}" type="pres">
      <dgm:prSet presAssocID="{37B626A8-2CDD-4579-B7AD-F4B4727C6970}" presName="linNode" presStyleCnt="0"/>
      <dgm:spPr/>
    </dgm:pt>
    <dgm:pt modelId="{1BC98EDD-01C6-48D5-9900-7B18274A0F20}" type="pres">
      <dgm:prSet presAssocID="{37B626A8-2CDD-4579-B7AD-F4B4727C6970}" presName="parentText" presStyleLbl="node1" presStyleIdx="8" presStyleCnt="11" custScaleX="75621" custScaleY="10126" custLinFactNeighborX="-27" custLinFactNeighborY="-328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235A3-24F8-4FFB-95EE-07FFE91B9C64}" type="pres">
      <dgm:prSet presAssocID="{37B626A8-2CDD-4579-B7AD-F4B4727C6970}" presName="descendantText" presStyleLbl="alignAccFollowNode1" presStyleIdx="8" presStyleCnt="10" custScaleX="105064" custScaleY="11387" custLinFactNeighborX="2108" custLinFactNeighborY="-23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AC8BA2-1D1F-4178-B7DE-595F1536A436}" type="pres">
      <dgm:prSet presAssocID="{39B8AF0B-E39F-433D-977A-A8E3985541A6}" presName="sp" presStyleCnt="0"/>
      <dgm:spPr/>
    </dgm:pt>
    <dgm:pt modelId="{1A2304A8-674A-4436-AFFB-5032C1F16575}" type="pres">
      <dgm:prSet presAssocID="{B56FD261-125B-486A-88AD-D40A2A7E0AB1}" presName="linNode" presStyleCnt="0"/>
      <dgm:spPr/>
    </dgm:pt>
    <dgm:pt modelId="{A57C7F56-00A7-426B-B203-64B97F2807CD}" type="pres">
      <dgm:prSet presAssocID="{B56FD261-125B-486A-88AD-D40A2A7E0AB1}" presName="parentText" presStyleLbl="node1" presStyleIdx="9" presStyleCnt="11" custScaleX="75621" custScaleY="10126" custLinFactNeighborX="-27" custLinFactNeighborY="-190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E4642-581E-4A7C-B48D-C6ED68FCB327}" type="pres">
      <dgm:prSet presAssocID="{B56FD261-125B-486A-88AD-D40A2A7E0AB1}" presName="descendantText" presStyleLbl="alignAccFollowNode1" presStyleIdx="9" presStyleCnt="10" custScaleX="105064" custScaleY="11387" custLinFactNeighborX="2108" custLinFactNeighborY="-24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8227C7-68DA-4F91-A82B-EA1F442DF787}" type="pres">
      <dgm:prSet presAssocID="{B7CC7A89-F760-4F8D-ADF8-604D5BCA5361}" presName="sp" presStyleCnt="0"/>
      <dgm:spPr/>
    </dgm:pt>
    <dgm:pt modelId="{023F3EF6-AA52-495C-A16F-89950791B3F8}" type="pres">
      <dgm:prSet presAssocID="{AC228487-5624-493F-A8DD-9E8186766439}" presName="linNode" presStyleCnt="0"/>
      <dgm:spPr/>
    </dgm:pt>
    <dgm:pt modelId="{DB695B73-3375-41F9-B052-C19260A94535}" type="pres">
      <dgm:prSet presAssocID="{AC228487-5624-493F-A8DD-9E8186766439}" presName="parentText" presStyleLbl="node1" presStyleIdx="10" presStyleCnt="11" custScaleX="75621" custScaleY="10126" custLinFactNeighborX="-27" custLinFactNeighborY="-190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C3AD09-64E7-4785-B7C1-42AAACF6593E}" type="presOf" srcId="{0D0868E1-88BB-409D-8DE8-16E88BF4404A}" destId="{C4AF16E0-3DAE-478C-AE3D-7DE78F584BB3}" srcOrd="0" destOrd="0" presId="urn:microsoft.com/office/officeart/2005/8/layout/vList5"/>
    <dgm:cxn modelId="{5B1EC87B-D0A8-4DB8-8360-D5DDB3AFDA84}" type="presOf" srcId="{1E314620-E820-407B-AD0D-7C36C6F9B910}" destId="{340AC7E3-0049-4E11-83F3-047C45F3FC5E}" srcOrd="0" destOrd="0" presId="urn:microsoft.com/office/officeart/2005/8/layout/vList5"/>
    <dgm:cxn modelId="{89AE0CE4-C9BC-4F9E-9637-A34DB7652A97}" srcId="{C53CEBA0-3A8A-4520-AD11-3F9176CA29F8}" destId="{D275FECA-4364-4CD6-BDF2-49297A6C196A}" srcOrd="0" destOrd="0" parTransId="{4DAD544B-FB99-4607-BFB6-A1352B114758}" sibTransId="{A689E00B-6E3A-4790-9411-9B18BB781F46}"/>
    <dgm:cxn modelId="{7BDA37CC-D364-47EE-9FD9-65322C078DE9}" type="presOf" srcId="{71274364-D346-4E41-B620-699705082019}" destId="{69E68282-BC16-4CC8-8ABA-6D4DBD67332E}" srcOrd="0" destOrd="0" presId="urn:microsoft.com/office/officeart/2005/8/layout/vList5"/>
    <dgm:cxn modelId="{9C63AB6F-0312-4913-A616-9DEF5FAD3876}" srcId="{1DA4DCA4-E2D6-4876-BB68-B095700A7FCC}" destId="{A80B2E66-6DCD-4E5D-B955-25971B0F3521}" srcOrd="6" destOrd="0" parTransId="{059B5559-6999-4A09-AAF2-248545D71788}" sibTransId="{16C8208F-E7A3-4CAF-A2AF-B5961A001BB5}"/>
    <dgm:cxn modelId="{16ECD061-B733-4916-97FE-525E69C884E2}" srcId="{1DA4DCA4-E2D6-4876-BB68-B095700A7FCC}" destId="{1D04E47B-01DB-4FF9-A460-8A6E0BA92F8F}" srcOrd="5" destOrd="0" parTransId="{ECF0E55A-0673-4C70-8DDB-4FF972BDB90D}" sibTransId="{2E559020-3A8C-4500-92D6-475FDC149B6F}"/>
    <dgm:cxn modelId="{D29990C7-1D2D-4E67-BBCE-3C348B6E7746}" srcId="{1DA4DCA4-E2D6-4876-BB68-B095700A7FCC}" destId="{37B626A8-2CDD-4579-B7AD-F4B4727C6970}" srcOrd="8" destOrd="0" parTransId="{4C4DE423-A893-4A72-B2B7-2538E3770D1F}" sibTransId="{39B8AF0B-E39F-433D-977A-A8E3985541A6}"/>
    <dgm:cxn modelId="{08355D2D-0725-4734-B00D-764A7258C208}" type="presOf" srcId="{B23B8797-3342-41BA-98D8-20D36CD56217}" destId="{AD7A7DB2-E651-4238-887F-A3F7EE503B25}" srcOrd="0" destOrd="0" presId="urn:microsoft.com/office/officeart/2005/8/layout/vList5"/>
    <dgm:cxn modelId="{891B5B8E-C6A9-4BE2-B354-1E0C539E762A}" type="presOf" srcId="{1D04E47B-01DB-4FF9-A460-8A6E0BA92F8F}" destId="{51F225F0-37B6-40F4-B56B-A0F5B64A4EDD}" srcOrd="0" destOrd="0" presId="urn:microsoft.com/office/officeart/2005/8/layout/vList5"/>
    <dgm:cxn modelId="{FD1B4305-F3EB-4107-BA57-6D26CEA78319}" srcId="{1DA4DCA4-E2D6-4876-BB68-B095700A7FCC}" destId="{AC228487-5624-493F-A8DD-9E8186766439}" srcOrd="10" destOrd="0" parTransId="{448F931A-0610-4ABF-8151-D48EE78D28A9}" sibTransId="{F20ED842-4E11-40EE-B180-1C8D80AF2E33}"/>
    <dgm:cxn modelId="{6CC1E6C2-6B2B-4DFB-8097-CC5E35831A18}" srcId="{71274364-D346-4E41-B620-699705082019}" destId="{B826C7F2-261A-4C2E-A23C-225AF6DDA61C}" srcOrd="0" destOrd="0" parTransId="{94BF4385-AD01-401B-B506-67517E4D0BDA}" sibTransId="{78E06EAC-9983-404F-B03E-3FB22BC3D4FF}"/>
    <dgm:cxn modelId="{B914F747-D3B7-4375-BB97-10B5EE45B168}" type="presOf" srcId="{A80B2E66-6DCD-4E5D-B955-25971B0F3521}" destId="{948C9DF1-D81B-48B3-B042-9DCD5EF34D3C}" srcOrd="0" destOrd="0" presId="urn:microsoft.com/office/officeart/2005/8/layout/vList5"/>
    <dgm:cxn modelId="{572FABE2-3272-483F-8B14-F2C3F79FBF70}" type="presOf" srcId="{213CDFBD-431E-4F63-A440-61463B0ED46F}" destId="{F7D730A3-8477-4A92-8603-55863A8719B7}" srcOrd="0" destOrd="0" presId="urn:microsoft.com/office/officeart/2005/8/layout/vList5"/>
    <dgm:cxn modelId="{6808044F-35AD-4AE2-9974-107E7881A15B}" type="presOf" srcId="{B826C7F2-261A-4C2E-A23C-225AF6DDA61C}" destId="{E022004B-9E89-4AC4-91AC-B16D80F6CFF4}" srcOrd="0" destOrd="0" presId="urn:microsoft.com/office/officeart/2005/8/layout/vList5"/>
    <dgm:cxn modelId="{EA1155A9-2761-4B56-B3CE-86B427F00DAF}" srcId="{A80B2E66-6DCD-4E5D-B955-25971B0F3521}" destId="{213CDFBD-431E-4F63-A440-61463B0ED46F}" srcOrd="0" destOrd="0" parTransId="{605FCCFE-7935-40AA-B2A8-D68B9D2951BC}" sibTransId="{C041A58C-43A3-4C68-94E6-5EDD7C83AF3A}"/>
    <dgm:cxn modelId="{264E3C22-B6C2-42DF-8671-29E65E2D0836}" type="presOf" srcId="{B56FD261-125B-486A-88AD-D40A2A7E0AB1}" destId="{A57C7F56-00A7-426B-B203-64B97F2807CD}" srcOrd="0" destOrd="0" presId="urn:microsoft.com/office/officeart/2005/8/layout/vList5"/>
    <dgm:cxn modelId="{9B3A1C3A-2144-4B49-B871-FA9383584995}" type="presOf" srcId="{7B53AC63-5CE5-4A6E-8144-795F9C19DA53}" destId="{F0A38B75-F634-4C0C-8545-97969C12874D}" srcOrd="0" destOrd="0" presId="urn:microsoft.com/office/officeart/2005/8/layout/vList5"/>
    <dgm:cxn modelId="{A0B0D5D5-30AE-4962-8376-3589D9927843}" srcId="{1DA4DCA4-E2D6-4876-BB68-B095700A7FCC}" destId="{7B53AC63-5CE5-4A6E-8144-795F9C19DA53}" srcOrd="2" destOrd="0" parTransId="{BC152FFA-1371-4787-98A3-7523BF1B8491}" sibTransId="{63553C33-CC37-4B1D-BFDE-F4246ECCDB10}"/>
    <dgm:cxn modelId="{D2CD779B-481B-4A8F-9FEE-0DBF648E7768}" type="presOf" srcId="{50787EEF-7A5B-4707-A987-C77707D6C0F4}" destId="{28C54D4E-BE80-4907-A1CB-800D963ACDD5}" srcOrd="0" destOrd="0" presId="urn:microsoft.com/office/officeart/2005/8/layout/vList5"/>
    <dgm:cxn modelId="{C0214CC9-01EE-4D80-885F-06A877AF2FE9}" srcId="{1DA4DCA4-E2D6-4876-BB68-B095700A7FCC}" destId="{58AAF40F-A002-4470-8BE7-CACB7C87E47D}" srcOrd="1" destOrd="0" parTransId="{DC2F66F2-1E4A-42CD-BB97-21C0800E56A1}" sibTransId="{7520D367-5C8D-4D6B-BDFB-37E78D628E79}"/>
    <dgm:cxn modelId="{EFEE90D3-4716-468B-9E19-3276377C45E7}" type="presOf" srcId="{69F7F05E-B93A-4CC2-ADD9-6E61AFB68EFB}" destId="{500235A3-24F8-4FFB-95EE-07FFE91B9C64}" srcOrd="0" destOrd="0" presId="urn:microsoft.com/office/officeart/2005/8/layout/vList5"/>
    <dgm:cxn modelId="{4CDB96FE-186B-455D-9015-C6F109EAD852}" srcId="{58AAF40F-A002-4470-8BE7-CACB7C87E47D}" destId="{B23B8797-3342-41BA-98D8-20D36CD56217}" srcOrd="0" destOrd="0" parTransId="{99777DA7-A2BA-4A5F-B80E-54E64ADFFD60}" sibTransId="{5205CC2C-BA3F-455E-8147-A601C39D8810}"/>
    <dgm:cxn modelId="{5D7E9DB0-3CE9-4618-8C70-BF60D2A8A051}" type="presOf" srcId="{D275FECA-4364-4CD6-BDF2-49297A6C196A}" destId="{91029B79-4ECB-446A-A451-54BB9AE4AA42}" srcOrd="0" destOrd="0" presId="urn:microsoft.com/office/officeart/2005/8/layout/vList5"/>
    <dgm:cxn modelId="{7A621543-BAB5-47A8-B8EA-BD7871F3C905}" type="presOf" srcId="{37B626A8-2CDD-4579-B7AD-F4B4727C6970}" destId="{1BC98EDD-01C6-48D5-9900-7B18274A0F20}" srcOrd="0" destOrd="0" presId="urn:microsoft.com/office/officeart/2005/8/layout/vList5"/>
    <dgm:cxn modelId="{1BAB8B28-28BB-491F-9EFB-F7988BB7F0DE}" type="presOf" srcId="{61F9E369-3EE7-46A1-B55F-FDD93023474B}" destId="{513E4642-581E-4A7C-B48D-C6ED68FCB327}" srcOrd="0" destOrd="0" presId="urn:microsoft.com/office/officeart/2005/8/layout/vList5"/>
    <dgm:cxn modelId="{501673C5-4C52-46B5-91C4-393C883691E4}" srcId="{1DA4DCA4-E2D6-4876-BB68-B095700A7FCC}" destId="{B56FD261-125B-486A-88AD-D40A2A7E0AB1}" srcOrd="9" destOrd="0" parTransId="{455A28A8-3D17-44BA-A2C0-B1D89BDAEF5C}" sibTransId="{B7CC7A89-F760-4F8D-ADF8-604D5BCA5361}"/>
    <dgm:cxn modelId="{59A1F96B-9E6D-425D-A3E1-81528DB16572}" type="presOf" srcId="{14F343E0-9E29-4FEF-99E6-CC4F1C61626D}" destId="{A61311CA-7BC5-4D27-A918-526FBC92DCDC}" srcOrd="0" destOrd="0" presId="urn:microsoft.com/office/officeart/2005/8/layout/vList5"/>
    <dgm:cxn modelId="{6A496BE7-55FD-46C6-8D30-3F5F4FFECA29}" srcId="{1D04E47B-01DB-4FF9-A460-8A6E0BA92F8F}" destId="{8F41E464-44E2-4E57-A4E1-22F80475F0A1}" srcOrd="0" destOrd="0" parTransId="{D2BA4BC6-EBFD-4C7B-9F78-930CA1349F95}" sibTransId="{43D68458-741D-41BB-92A7-89965A7BE1DE}"/>
    <dgm:cxn modelId="{E2A479EE-A68D-4019-91B5-7CFEDBF10151}" type="presOf" srcId="{E7E06282-EC13-4F22-B751-ADD4D0FBBFC1}" destId="{ADD22DAD-6041-4047-9F51-037DDE0BE0A6}" srcOrd="0" destOrd="0" presId="urn:microsoft.com/office/officeart/2005/8/layout/vList5"/>
    <dgm:cxn modelId="{650653B0-B9AA-42B2-AFF2-B06842F7213A}" type="presOf" srcId="{1DA4DCA4-E2D6-4876-BB68-B095700A7FCC}" destId="{288B7889-9D48-48CF-97B4-756D0A95064B}" srcOrd="0" destOrd="0" presId="urn:microsoft.com/office/officeart/2005/8/layout/vList5"/>
    <dgm:cxn modelId="{171EAF6E-9C46-4289-86EA-3D64F2B6F325}" srcId="{1DA4DCA4-E2D6-4876-BB68-B095700A7FCC}" destId="{1E314620-E820-407B-AD0D-7C36C6F9B910}" srcOrd="4" destOrd="0" parTransId="{3D3875CB-2203-4DBC-9590-D7C179BAE401}" sibTransId="{D05B2BD6-F660-400B-B78C-2E157ED6FFDD}"/>
    <dgm:cxn modelId="{84CBA67E-78CB-4917-80F3-A1CF6C878B75}" srcId="{1DA4DCA4-E2D6-4876-BB68-B095700A7FCC}" destId="{71274364-D346-4E41-B620-699705082019}" srcOrd="0" destOrd="0" parTransId="{0AF704AF-23C7-4783-9B27-0829BF9236C0}" sibTransId="{7BE99EDE-A925-4625-AE20-FFD7353FF9C3}"/>
    <dgm:cxn modelId="{CB340D4C-C9EC-45ED-927A-E066CBB6FBB8}" type="presOf" srcId="{AC228487-5624-493F-A8DD-9E8186766439}" destId="{DB695B73-3375-41F9-B052-C19260A94535}" srcOrd="0" destOrd="0" presId="urn:microsoft.com/office/officeart/2005/8/layout/vList5"/>
    <dgm:cxn modelId="{229A6A8E-376B-4554-975C-80631377C9DB}" srcId="{50787EEF-7A5B-4707-A987-C77707D6C0F4}" destId="{14F343E0-9E29-4FEF-99E6-CC4F1C61626D}" srcOrd="0" destOrd="0" parTransId="{5D015A98-E62C-4D1F-9E14-0A4DC6029965}" sibTransId="{C3D4E5E6-D2BA-420E-AF01-BD7033C9D4CD}"/>
    <dgm:cxn modelId="{F0D01806-7131-4E31-9286-849C360967CA}" srcId="{37B626A8-2CDD-4579-B7AD-F4B4727C6970}" destId="{69F7F05E-B93A-4CC2-ADD9-6E61AFB68EFB}" srcOrd="0" destOrd="0" parTransId="{8CD8398F-21D8-4826-AB38-FE8AD50B4CBA}" sibTransId="{AD4F434E-B31B-44D2-951B-DB38EBB37FEB}"/>
    <dgm:cxn modelId="{F2791792-9C47-4335-B9B1-B6F9EF163D64}" srcId="{1DA4DCA4-E2D6-4876-BB68-B095700A7FCC}" destId="{50787EEF-7A5B-4707-A987-C77707D6C0F4}" srcOrd="7" destOrd="0" parTransId="{597D4447-F775-45A5-8E0F-F8F596762315}" sibTransId="{F2FCCF58-D502-435F-82F0-633C6FC9CC1E}"/>
    <dgm:cxn modelId="{3D086F8D-68D9-4FD4-8F2E-5E65D48D9FC1}" srcId="{B56FD261-125B-486A-88AD-D40A2A7E0AB1}" destId="{61F9E369-3EE7-46A1-B55F-FDD93023474B}" srcOrd="0" destOrd="0" parTransId="{4FF13B0F-008B-4E58-BF6B-AAA2C565FAFD}" sibTransId="{B27D4427-0022-4EF3-A3C5-5051EB609181}"/>
    <dgm:cxn modelId="{62334118-9A08-4FC5-9813-B5A1BCF6F1D6}" type="presOf" srcId="{C53CEBA0-3A8A-4520-AD11-3F9176CA29F8}" destId="{086309CC-2FDF-4E79-BA9C-F38AC0155668}" srcOrd="0" destOrd="0" presId="urn:microsoft.com/office/officeart/2005/8/layout/vList5"/>
    <dgm:cxn modelId="{609AC324-74EE-4C9B-8978-DC1CB73F1F4D}" srcId="{7B53AC63-5CE5-4A6E-8144-795F9C19DA53}" destId="{E7E06282-EC13-4F22-B751-ADD4D0FBBFC1}" srcOrd="0" destOrd="0" parTransId="{0FD3398C-06E2-42B6-BEE7-2B7FF39155A4}" sibTransId="{143B8F24-4F44-41E1-B6C9-D981AB862827}"/>
    <dgm:cxn modelId="{DA3893BF-DC88-45C2-AC8C-B3E794450078}" srcId="{1E314620-E820-407B-AD0D-7C36C6F9B910}" destId="{0D0868E1-88BB-409D-8DE8-16E88BF4404A}" srcOrd="0" destOrd="0" parTransId="{82C25D49-E37A-4FDA-AF20-A4A02529365D}" sibTransId="{B2BE9FD8-3F1A-492E-A982-D2B7BDD3685C}"/>
    <dgm:cxn modelId="{B2425B69-EA3F-4F25-80FF-3AF51F645BD7}" type="presOf" srcId="{58AAF40F-A002-4470-8BE7-CACB7C87E47D}" destId="{3B5EE761-188A-471E-809C-A0E9F6DFA45A}" srcOrd="0" destOrd="0" presId="urn:microsoft.com/office/officeart/2005/8/layout/vList5"/>
    <dgm:cxn modelId="{41DE485E-1C0C-4647-9AA1-25A5C3A6CF20}" type="presOf" srcId="{8F41E464-44E2-4E57-A4E1-22F80475F0A1}" destId="{54D3E6EA-14DC-4014-9F7B-FEEA2F17A3E7}" srcOrd="0" destOrd="0" presId="urn:microsoft.com/office/officeart/2005/8/layout/vList5"/>
    <dgm:cxn modelId="{DB12768E-C235-4C96-A16D-6ECAB9039277}" srcId="{1DA4DCA4-E2D6-4876-BB68-B095700A7FCC}" destId="{C53CEBA0-3A8A-4520-AD11-3F9176CA29F8}" srcOrd="3" destOrd="0" parTransId="{DA485D18-5C75-4FF9-9D25-FA8A332906EA}" sibTransId="{9B83B1E0-1DA1-45B7-90D6-E71251178A89}"/>
    <dgm:cxn modelId="{9F99DE9F-903E-429D-8B38-CAAFB73FB7BB}" type="presParOf" srcId="{288B7889-9D48-48CF-97B4-756D0A95064B}" destId="{DC5D0F50-3C61-4EC3-8433-853A8DAE679C}" srcOrd="0" destOrd="0" presId="urn:microsoft.com/office/officeart/2005/8/layout/vList5"/>
    <dgm:cxn modelId="{939C3638-1604-4B2B-A696-E6B710879A81}" type="presParOf" srcId="{DC5D0F50-3C61-4EC3-8433-853A8DAE679C}" destId="{69E68282-BC16-4CC8-8ABA-6D4DBD67332E}" srcOrd="0" destOrd="0" presId="urn:microsoft.com/office/officeart/2005/8/layout/vList5"/>
    <dgm:cxn modelId="{D27CC38B-90E9-4C23-A86C-90B1BEC446ED}" type="presParOf" srcId="{DC5D0F50-3C61-4EC3-8433-853A8DAE679C}" destId="{E022004B-9E89-4AC4-91AC-B16D80F6CFF4}" srcOrd="1" destOrd="0" presId="urn:microsoft.com/office/officeart/2005/8/layout/vList5"/>
    <dgm:cxn modelId="{0531A8E9-3006-43CC-B10D-CF42486BB23C}" type="presParOf" srcId="{288B7889-9D48-48CF-97B4-756D0A95064B}" destId="{A978C896-94DB-42E4-A922-D18101662A42}" srcOrd="1" destOrd="0" presId="urn:microsoft.com/office/officeart/2005/8/layout/vList5"/>
    <dgm:cxn modelId="{55AB0944-1EDE-452D-86CA-8E2551549097}" type="presParOf" srcId="{288B7889-9D48-48CF-97B4-756D0A95064B}" destId="{43C42AB5-38D2-4FE9-BBED-63120E6F367C}" srcOrd="2" destOrd="0" presId="urn:microsoft.com/office/officeart/2005/8/layout/vList5"/>
    <dgm:cxn modelId="{74C2957E-0738-4DE8-BEC2-B5CDDDFF3454}" type="presParOf" srcId="{43C42AB5-38D2-4FE9-BBED-63120E6F367C}" destId="{3B5EE761-188A-471E-809C-A0E9F6DFA45A}" srcOrd="0" destOrd="0" presId="urn:microsoft.com/office/officeart/2005/8/layout/vList5"/>
    <dgm:cxn modelId="{62A8D70E-AA71-4BE8-A064-192F041FD8A9}" type="presParOf" srcId="{43C42AB5-38D2-4FE9-BBED-63120E6F367C}" destId="{AD7A7DB2-E651-4238-887F-A3F7EE503B25}" srcOrd="1" destOrd="0" presId="urn:microsoft.com/office/officeart/2005/8/layout/vList5"/>
    <dgm:cxn modelId="{13A6B0D9-EA56-4DCE-938C-4110F0A2216A}" type="presParOf" srcId="{288B7889-9D48-48CF-97B4-756D0A95064B}" destId="{6A9F00F4-3B6D-4AD4-A312-98E4D7366A15}" srcOrd="3" destOrd="0" presId="urn:microsoft.com/office/officeart/2005/8/layout/vList5"/>
    <dgm:cxn modelId="{48A39DD2-8736-47F7-87E9-342A8A03E432}" type="presParOf" srcId="{288B7889-9D48-48CF-97B4-756D0A95064B}" destId="{24B9E7D1-0F38-4F77-8828-4C60B0EC74C2}" srcOrd="4" destOrd="0" presId="urn:microsoft.com/office/officeart/2005/8/layout/vList5"/>
    <dgm:cxn modelId="{07E4CD72-939C-4E36-B91A-9DA2253D1C76}" type="presParOf" srcId="{24B9E7D1-0F38-4F77-8828-4C60B0EC74C2}" destId="{F0A38B75-F634-4C0C-8545-97969C12874D}" srcOrd="0" destOrd="0" presId="urn:microsoft.com/office/officeart/2005/8/layout/vList5"/>
    <dgm:cxn modelId="{1FEDC790-24B8-4B51-9651-6968107A3724}" type="presParOf" srcId="{24B9E7D1-0F38-4F77-8828-4C60B0EC74C2}" destId="{ADD22DAD-6041-4047-9F51-037DDE0BE0A6}" srcOrd="1" destOrd="0" presId="urn:microsoft.com/office/officeart/2005/8/layout/vList5"/>
    <dgm:cxn modelId="{B52D4131-6C0E-4AD5-94F4-F634D2F3CF03}" type="presParOf" srcId="{288B7889-9D48-48CF-97B4-756D0A95064B}" destId="{9C13650F-DAD0-4D59-9E1C-0385734BB0F7}" srcOrd="5" destOrd="0" presId="urn:microsoft.com/office/officeart/2005/8/layout/vList5"/>
    <dgm:cxn modelId="{6875167B-5E4E-470A-BDD8-22CAC1880AF8}" type="presParOf" srcId="{288B7889-9D48-48CF-97B4-756D0A95064B}" destId="{1D52E912-00ED-4D0D-9EC8-C4AE2A6FBAA8}" srcOrd="6" destOrd="0" presId="urn:microsoft.com/office/officeart/2005/8/layout/vList5"/>
    <dgm:cxn modelId="{986578D3-EEB8-4E7E-B9F4-5CCEC3C331CF}" type="presParOf" srcId="{1D52E912-00ED-4D0D-9EC8-C4AE2A6FBAA8}" destId="{086309CC-2FDF-4E79-BA9C-F38AC0155668}" srcOrd="0" destOrd="0" presId="urn:microsoft.com/office/officeart/2005/8/layout/vList5"/>
    <dgm:cxn modelId="{F0E67CCD-546D-41FD-8AF8-DC1A1EB1D63B}" type="presParOf" srcId="{1D52E912-00ED-4D0D-9EC8-C4AE2A6FBAA8}" destId="{91029B79-4ECB-446A-A451-54BB9AE4AA42}" srcOrd="1" destOrd="0" presId="urn:microsoft.com/office/officeart/2005/8/layout/vList5"/>
    <dgm:cxn modelId="{E9D946DE-893D-4CB3-9D2A-C7B9946C5FFA}" type="presParOf" srcId="{288B7889-9D48-48CF-97B4-756D0A95064B}" destId="{D55A69B9-E116-49FF-9035-A227E1CE85C8}" srcOrd="7" destOrd="0" presId="urn:microsoft.com/office/officeart/2005/8/layout/vList5"/>
    <dgm:cxn modelId="{EECFE3A1-2384-4396-99F6-276A782CE44E}" type="presParOf" srcId="{288B7889-9D48-48CF-97B4-756D0A95064B}" destId="{261D4A3E-A222-46A7-AA66-E103F465DC36}" srcOrd="8" destOrd="0" presId="urn:microsoft.com/office/officeart/2005/8/layout/vList5"/>
    <dgm:cxn modelId="{AEA67471-C4C6-418C-B541-75924D46CB3C}" type="presParOf" srcId="{261D4A3E-A222-46A7-AA66-E103F465DC36}" destId="{340AC7E3-0049-4E11-83F3-047C45F3FC5E}" srcOrd="0" destOrd="0" presId="urn:microsoft.com/office/officeart/2005/8/layout/vList5"/>
    <dgm:cxn modelId="{0E1C8AD8-1669-4770-A05D-0C78D837DC02}" type="presParOf" srcId="{261D4A3E-A222-46A7-AA66-E103F465DC36}" destId="{C4AF16E0-3DAE-478C-AE3D-7DE78F584BB3}" srcOrd="1" destOrd="0" presId="urn:microsoft.com/office/officeart/2005/8/layout/vList5"/>
    <dgm:cxn modelId="{B9090668-2433-46E2-A217-EF54590AA53C}" type="presParOf" srcId="{288B7889-9D48-48CF-97B4-756D0A95064B}" destId="{6143FC0E-AEDC-4024-BD4C-44EE6D51476D}" srcOrd="9" destOrd="0" presId="urn:microsoft.com/office/officeart/2005/8/layout/vList5"/>
    <dgm:cxn modelId="{B124D734-5B45-4FE9-ADC1-78450B860F9D}" type="presParOf" srcId="{288B7889-9D48-48CF-97B4-756D0A95064B}" destId="{18AD8EAF-33A4-4A68-978C-F957FDD97538}" srcOrd="10" destOrd="0" presId="urn:microsoft.com/office/officeart/2005/8/layout/vList5"/>
    <dgm:cxn modelId="{7E66E074-AB43-435E-92FE-1818D52C2D15}" type="presParOf" srcId="{18AD8EAF-33A4-4A68-978C-F957FDD97538}" destId="{51F225F0-37B6-40F4-B56B-A0F5B64A4EDD}" srcOrd="0" destOrd="0" presId="urn:microsoft.com/office/officeart/2005/8/layout/vList5"/>
    <dgm:cxn modelId="{910D92AF-712C-426B-B415-DF49485C8263}" type="presParOf" srcId="{18AD8EAF-33A4-4A68-978C-F957FDD97538}" destId="{54D3E6EA-14DC-4014-9F7B-FEEA2F17A3E7}" srcOrd="1" destOrd="0" presId="urn:microsoft.com/office/officeart/2005/8/layout/vList5"/>
    <dgm:cxn modelId="{F50B1D3F-16CF-4D8C-B296-2B9C8F99E849}" type="presParOf" srcId="{288B7889-9D48-48CF-97B4-756D0A95064B}" destId="{F51DB0E7-D1A9-4B78-9DDC-141666063930}" srcOrd="11" destOrd="0" presId="urn:microsoft.com/office/officeart/2005/8/layout/vList5"/>
    <dgm:cxn modelId="{4010C21A-46A6-42CB-91F6-517AD80E6987}" type="presParOf" srcId="{288B7889-9D48-48CF-97B4-756D0A95064B}" destId="{7DF30746-44BD-40BD-BB38-D3165581404B}" srcOrd="12" destOrd="0" presId="urn:microsoft.com/office/officeart/2005/8/layout/vList5"/>
    <dgm:cxn modelId="{78136DC6-3B8A-49D9-A7A2-07471C75CB23}" type="presParOf" srcId="{7DF30746-44BD-40BD-BB38-D3165581404B}" destId="{948C9DF1-D81B-48B3-B042-9DCD5EF34D3C}" srcOrd="0" destOrd="0" presId="urn:microsoft.com/office/officeart/2005/8/layout/vList5"/>
    <dgm:cxn modelId="{03773874-3C2B-488F-944B-8F1EC5497E02}" type="presParOf" srcId="{7DF30746-44BD-40BD-BB38-D3165581404B}" destId="{F7D730A3-8477-4A92-8603-55863A8719B7}" srcOrd="1" destOrd="0" presId="urn:microsoft.com/office/officeart/2005/8/layout/vList5"/>
    <dgm:cxn modelId="{61994A39-D480-43B2-A940-66EE9F98736D}" type="presParOf" srcId="{288B7889-9D48-48CF-97B4-756D0A95064B}" destId="{56339BC0-338C-41A3-BDD2-BADB779F5027}" srcOrd="13" destOrd="0" presId="urn:microsoft.com/office/officeart/2005/8/layout/vList5"/>
    <dgm:cxn modelId="{B0E5CA90-618E-4662-9FAF-6762F0D6A375}" type="presParOf" srcId="{288B7889-9D48-48CF-97B4-756D0A95064B}" destId="{1FD662F9-4B22-4303-945E-6A23BBA898FB}" srcOrd="14" destOrd="0" presId="urn:microsoft.com/office/officeart/2005/8/layout/vList5"/>
    <dgm:cxn modelId="{11DF9E62-BEEA-481D-BDDC-7FE24017D20A}" type="presParOf" srcId="{1FD662F9-4B22-4303-945E-6A23BBA898FB}" destId="{28C54D4E-BE80-4907-A1CB-800D963ACDD5}" srcOrd="0" destOrd="0" presId="urn:microsoft.com/office/officeart/2005/8/layout/vList5"/>
    <dgm:cxn modelId="{A16628DC-D578-4A14-B481-6A7A56B8F96D}" type="presParOf" srcId="{1FD662F9-4B22-4303-945E-6A23BBA898FB}" destId="{A61311CA-7BC5-4D27-A918-526FBC92DCDC}" srcOrd="1" destOrd="0" presId="urn:microsoft.com/office/officeart/2005/8/layout/vList5"/>
    <dgm:cxn modelId="{AD5FD79A-B097-4F66-802A-1D8898417888}" type="presParOf" srcId="{288B7889-9D48-48CF-97B4-756D0A95064B}" destId="{E105AA35-CBDD-4993-8E1E-BE3179FF1E86}" srcOrd="15" destOrd="0" presId="urn:microsoft.com/office/officeart/2005/8/layout/vList5"/>
    <dgm:cxn modelId="{F38BC51B-8EFF-423D-8099-955B61D53D2F}" type="presParOf" srcId="{288B7889-9D48-48CF-97B4-756D0A95064B}" destId="{D8024D16-92E5-47C7-93E3-97F1840757A9}" srcOrd="16" destOrd="0" presId="urn:microsoft.com/office/officeart/2005/8/layout/vList5"/>
    <dgm:cxn modelId="{4CA0C6E5-900E-4A83-A960-E759CACEAA2B}" type="presParOf" srcId="{D8024D16-92E5-47C7-93E3-97F1840757A9}" destId="{1BC98EDD-01C6-48D5-9900-7B18274A0F20}" srcOrd="0" destOrd="0" presId="urn:microsoft.com/office/officeart/2005/8/layout/vList5"/>
    <dgm:cxn modelId="{B2182F45-6B7F-4539-B47B-CE6EA89DAD1E}" type="presParOf" srcId="{D8024D16-92E5-47C7-93E3-97F1840757A9}" destId="{500235A3-24F8-4FFB-95EE-07FFE91B9C64}" srcOrd="1" destOrd="0" presId="urn:microsoft.com/office/officeart/2005/8/layout/vList5"/>
    <dgm:cxn modelId="{9F951A63-4825-42E0-ABBC-7D51A5A4C705}" type="presParOf" srcId="{288B7889-9D48-48CF-97B4-756D0A95064B}" destId="{69AC8BA2-1D1F-4178-B7DE-595F1536A436}" srcOrd="17" destOrd="0" presId="urn:microsoft.com/office/officeart/2005/8/layout/vList5"/>
    <dgm:cxn modelId="{3BF47583-F3EC-4B9A-821E-2D9C7759124C}" type="presParOf" srcId="{288B7889-9D48-48CF-97B4-756D0A95064B}" destId="{1A2304A8-674A-4436-AFFB-5032C1F16575}" srcOrd="18" destOrd="0" presId="urn:microsoft.com/office/officeart/2005/8/layout/vList5"/>
    <dgm:cxn modelId="{508E7361-0219-49A0-BAF2-0CA8FD47AC7A}" type="presParOf" srcId="{1A2304A8-674A-4436-AFFB-5032C1F16575}" destId="{A57C7F56-00A7-426B-B203-64B97F2807CD}" srcOrd="0" destOrd="0" presId="urn:microsoft.com/office/officeart/2005/8/layout/vList5"/>
    <dgm:cxn modelId="{546FBA6F-31A8-4F4E-B5F3-C34F7D605DA3}" type="presParOf" srcId="{1A2304A8-674A-4436-AFFB-5032C1F16575}" destId="{513E4642-581E-4A7C-B48D-C6ED68FCB327}" srcOrd="1" destOrd="0" presId="urn:microsoft.com/office/officeart/2005/8/layout/vList5"/>
    <dgm:cxn modelId="{9A920F3F-BA37-4CCA-957B-6240CC45720E}" type="presParOf" srcId="{288B7889-9D48-48CF-97B4-756D0A95064B}" destId="{F18227C7-68DA-4F91-A82B-EA1F442DF787}" srcOrd="19" destOrd="0" presId="urn:microsoft.com/office/officeart/2005/8/layout/vList5"/>
    <dgm:cxn modelId="{E359F883-34AF-45F6-9C33-8F76FD129525}" type="presParOf" srcId="{288B7889-9D48-48CF-97B4-756D0A95064B}" destId="{023F3EF6-AA52-495C-A16F-89950791B3F8}" srcOrd="20" destOrd="0" presId="urn:microsoft.com/office/officeart/2005/8/layout/vList5"/>
    <dgm:cxn modelId="{D21E26F4-2A54-46FD-A6CC-99B261D2DBE1}" type="presParOf" srcId="{023F3EF6-AA52-495C-A16F-89950791B3F8}" destId="{DB695B73-3375-41F9-B052-C19260A9453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1203FF-9CA5-4DA6-99F1-C4E19E9A283D}">
      <dsp:nvSpPr>
        <dsp:cNvPr id="0" name=""/>
        <dsp:cNvSpPr/>
      </dsp:nvSpPr>
      <dsp:spPr>
        <a:xfrm>
          <a:off x="40" y="192912"/>
          <a:ext cx="3845569" cy="4052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Компетентності</a:t>
          </a:r>
          <a:endParaRPr lang="ru-RU" sz="1800" kern="1200" dirty="0"/>
        </a:p>
      </dsp:txBody>
      <dsp:txXfrm>
        <a:off x="40" y="192912"/>
        <a:ext cx="3845569" cy="405208"/>
      </dsp:txXfrm>
    </dsp:sp>
    <dsp:sp modelId="{E6A29C3B-1927-46A9-B04E-10D0EE1E8148}">
      <dsp:nvSpPr>
        <dsp:cNvPr id="0" name=""/>
        <dsp:cNvSpPr/>
      </dsp:nvSpPr>
      <dsp:spPr>
        <a:xfrm>
          <a:off x="40" y="598121"/>
          <a:ext cx="3845569" cy="45704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kern="1200" dirty="0" smtClean="0"/>
            <a:t>Здатність спілкуватися з представниками інших професійних груп різного рівня (з експертами з інших галузей знань/видів економічної діяльності). </a:t>
          </a:r>
          <a:endParaRPr lang="ru-RU" sz="1400" b="0" kern="1200" dirty="0"/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kern="1200" dirty="0" smtClean="0"/>
            <a:t>Знання та розуміння предметної області та розуміння професійної діяльності.</a:t>
          </a:r>
          <a:r>
            <a:rPr lang="uk-UA" sz="1400" b="0" kern="1200" dirty="0" smtClean="0"/>
            <a:t> </a:t>
          </a:r>
          <a:endParaRPr lang="ru-RU" sz="1400" b="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uk-UA" sz="1400" b="0" kern="1200" dirty="0" smtClean="0"/>
            <a:t>Здатність виявляти особливості функціонування середовища міжнародних економічних відносин та моделей економічного розвитку. </a:t>
          </a:r>
          <a:endParaRPr lang="ru-RU" sz="1400" b="0" kern="1200" dirty="0"/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kern="1200" dirty="0" smtClean="0"/>
            <a:t>Здатність аналізувати теорії та механізми реалізації міжнародних валютно-фінансових і кредитних відносин.</a:t>
          </a:r>
          <a:endParaRPr lang="ru-RU" sz="1400" b="0" kern="1200" dirty="0"/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kern="1200" dirty="0" smtClean="0"/>
            <a:t>Здатність спілкуватися на професійному та соціальному рівнях з використанням фахової термінології, включаючи усну і письмову комунікацію державною та іноземними мовами. </a:t>
          </a:r>
          <a:endParaRPr lang="ru-RU" sz="1400" b="0" kern="1200" dirty="0"/>
        </a:p>
      </dsp:txBody>
      <dsp:txXfrm>
        <a:off x="40" y="598121"/>
        <a:ext cx="3845569" cy="4570424"/>
      </dsp:txXfrm>
    </dsp:sp>
    <dsp:sp modelId="{5C300248-F532-4DD9-9FC2-BD154E5CC705}">
      <dsp:nvSpPr>
        <dsp:cNvPr id="0" name=""/>
        <dsp:cNvSpPr/>
      </dsp:nvSpPr>
      <dsp:spPr>
        <a:xfrm>
          <a:off x="4383989" y="192912"/>
          <a:ext cx="3845569" cy="4052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Програмні результати</a:t>
          </a:r>
          <a:endParaRPr lang="ru-RU" sz="1600" kern="1200" dirty="0"/>
        </a:p>
      </dsp:txBody>
      <dsp:txXfrm>
        <a:off x="4383989" y="192912"/>
        <a:ext cx="3845569" cy="405208"/>
      </dsp:txXfrm>
    </dsp:sp>
    <dsp:sp modelId="{A3F811A6-A48D-4D2E-AC1E-F7FED23DC4B6}">
      <dsp:nvSpPr>
        <dsp:cNvPr id="0" name=""/>
        <dsp:cNvSpPr/>
      </dsp:nvSpPr>
      <dsp:spPr>
        <a:xfrm>
          <a:off x="4383989" y="598121"/>
          <a:ext cx="3845569" cy="45704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71120" bIns="800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000" b="0" kern="1200" dirty="0" smtClean="0"/>
            <a:t>Застосовувати набуті теоретичні знання для розв’язання практичних завдань та змістовно інтерпретувати отримані результати. 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000" kern="1200" dirty="0" smtClean="0"/>
            <a:t>Розуміти і вміти застосовувати, відповідно до інших вимог освітньої програми, сучасні теорії та методи розв’язання спеціалізованих складних задач і практичних проблем у сфері міжнародної торгівлі товарами та послугами, міжнародного руху капіталу, міжнародних валютно-фінансових та кредитних відносин, мобільності людських ресурсів, міжнародного трансферу технологій.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000" b="0" kern="1200" dirty="0" smtClean="0"/>
            <a:t>Обґрунтовувати власну думку щодо конкретних умов реалізації форм міжнародних економічних відносин на </a:t>
          </a:r>
          <a:r>
            <a:rPr lang="uk-UA" sz="1000" b="0" kern="1200" dirty="0" err="1" smtClean="0"/>
            <a:t>мега-</a:t>
          </a:r>
          <a:r>
            <a:rPr lang="uk-UA" sz="1000" b="0" kern="1200" dirty="0" smtClean="0"/>
            <a:t>, </a:t>
          </a:r>
          <a:r>
            <a:rPr lang="uk-UA" sz="1000" b="0" kern="1200" dirty="0" err="1" smtClean="0"/>
            <a:t>макро-</a:t>
          </a:r>
          <a:r>
            <a:rPr lang="uk-UA" sz="1000" b="0" kern="1200" dirty="0" smtClean="0"/>
            <a:t>, </a:t>
          </a:r>
          <a:r>
            <a:rPr lang="uk-UA" sz="1000" b="0" kern="1200" dirty="0" err="1" smtClean="0"/>
            <a:t>мезо-</a:t>
          </a:r>
          <a:r>
            <a:rPr lang="uk-UA" sz="1000" b="0" kern="1200" dirty="0" smtClean="0"/>
            <a:t> і </a:t>
          </a:r>
          <a:r>
            <a:rPr lang="uk-UA" sz="1000" b="0" kern="1200" dirty="0" err="1" smtClean="0"/>
            <a:t>мікрорівнях</a:t>
          </a:r>
          <a:r>
            <a:rPr lang="uk-UA" sz="1000" b="0" kern="1200" dirty="0" smtClean="0"/>
            <a:t>. 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000" b="0" kern="1200" dirty="0" smtClean="0"/>
            <a:t>Здійснювати комплексний аналіз складних економічних систем, зіставляти та порівнювати їх складові, оцінювати й аргументувати оцінки результативності їх функціонування. 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000" b="0" kern="1200" dirty="0" smtClean="0"/>
            <a:t>Підбирати і вміло застосовувати аналітичний інструментарій дослідження стану та перспектив розвитку окремих сегментів міжнародних ринків товарів і послуг з використанням сучасних знань про методи, форми й інструменти регулювання міжнародної торгівлі. 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000" b="0" kern="1200" dirty="0" smtClean="0"/>
            <a:t>Розуміти і застосовувати теорії, принципи, засоби й інструменти реалізації міжнародних валютно-фінансових та кредитних відносин. </a:t>
          </a:r>
          <a:endParaRPr lang="ru-RU" sz="1000" b="1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000" b="0" kern="1200" dirty="0" smtClean="0"/>
            <a:t>Досліджувати економічні явища та процеси у міжнародній сфері на основі розуміння категорій, законів; виділяючи й узагальнюючи тенденції, закономірності функціонування та розвитку світового господарства з урахуванням причинно-наслідкових та просторово-часових зв’язків. </a:t>
          </a:r>
          <a:endParaRPr lang="ru-RU" sz="1000" b="1" kern="1200" dirty="0"/>
        </a:p>
      </dsp:txBody>
      <dsp:txXfrm>
        <a:off x="4383989" y="598121"/>
        <a:ext cx="3845569" cy="457042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22004B-9E89-4AC4-91AC-B16D80F6CFF4}">
      <dsp:nvSpPr>
        <dsp:cNvPr id="0" name=""/>
        <dsp:cNvSpPr/>
      </dsp:nvSpPr>
      <dsp:spPr>
        <a:xfrm rot="5400000">
          <a:off x="5150312" y="-2462976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/>
            <a:t>. Ф</a:t>
          </a:r>
          <a:r>
            <a:rPr lang="uk-UA" sz="1400" b="0" kern="1200" dirty="0" err="1" smtClean="0"/>
            <a:t>ондовий</a:t>
          </a:r>
          <a:r>
            <a:rPr lang="uk-UA" sz="1400" b="0" kern="1200" dirty="0" smtClean="0"/>
            <a:t> </a:t>
          </a:r>
          <a:r>
            <a:rPr lang="ru-RU" sz="1400" b="0" kern="1200" dirty="0" err="1" smtClean="0"/>
            <a:t>ринок</a:t>
          </a:r>
          <a:r>
            <a:rPr lang="ru-RU" sz="1400" b="0" kern="1200" dirty="0" smtClean="0"/>
            <a:t>: </a:t>
          </a:r>
          <a:r>
            <a:rPr lang="ru-RU" sz="1400" b="0" kern="1200" dirty="0" err="1" smtClean="0"/>
            <a:t>сутність</a:t>
          </a:r>
          <a:r>
            <a:rPr lang="ru-RU" sz="1400" b="0" kern="1200" dirty="0" smtClean="0"/>
            <a:t>, </a:t>
          </a:r>
          <a:r>
            <a:rPr lang="ru-RU" sz="1400" b="0" kern="1200" dirty="0" err="1" smtClean="0"/>
            <a:t>функції</a:t>
          </a:r>
          <a:r>
            <a:rPr lang="ru-RU" sz="1400" b="0" kern="1200" dirty="0" smtClean="0"/>
            <a:t> та роль в </a:t>
          </a:r>
          <a:r>
            <a:rPr lang="ru-RU" sz="1400" b="0" kern="1200" dirty="0" err="1" smtClean="0"/>
            <a:t>економіці</a:t>
          </a:r>
          <a:r>
            <a:rPr lang="ru-RU" sz="1400" b="0" kern="1200" dirty="0" smtClean="0"/>
            <a:t>.</a:t>
          </a:r>
          <a:endParaRPr lang="ru-RU" sz="1400" kern="1200" dirty="0"/>
        </a:p>
      </dsp:txBody>
      <dsp:txXfrm rot="5400000">
        <a:off x="5150312" y="-2462976"/>
        <a:ext cx="294270" cy="5533662"/>
      </dsp:txXfrm>
    </dsp:sp>
    <dsp:sp modelId="{69E68282-BC16-4CC8-8ABA-6D4DBD67332E}">
      <dsp:nvSpPr>
        <dsp:cNvPr id="0" name=""/>
        <dsp:cNvSpPr/>
      </dsp:nvSpPr>
      <dsp:spPr>
        <a:xfrm>
          <a:off x="226351" y="156706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226351" y="156706"/>
        <a:ext cx="2240390" cy="327103"/>
      </dsp:txXfrm>
    </dsp:sp>
    <dsp:sp modelId="{AD7A7DB2-E651-4238-887F-A3F7EE503B25}">
      <dsp:nvSpPr>
        <dsp:cNvPr id="0" name=""/>
        <dsp:cNvSpPr/>
      </dsp:nvSpPr>
      <dsp:spPr>
        <a:xfrm rot="5400000">
          <a:off x="5150312" y="1621182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err="1" smtClean="0"/>
            <a:t>Фондова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біржа</a:t>
          </a:r>
          <a:r>
            <a:rPr lang="ru-RU" sz="1400" b="0" kern="1200" dirty="0" smtClean="0"/>
            <a:t>.</a:t>
          </a:r>
          <a:endParaRPr lang="ru-RU" sz="1400" kern="1200" dirty="0"/>
        </a:p>
      </dsp:txBody>
      <dsp:txXfrm rot="5400000">
        <a:off x="5150312" y="1621182"/>
        <a:ext cx="294270" cy="5533662"/>
      </dsp:txXfrm>
    </dsp:sp>
    <dsp:sp modelId="{3B5EE761-188A-471E-809C-A0E9F6DFA45A}">
      <dsp:nvSpPr>
        <dsp:cNvPr id="0" name=""/>
        <dsp:cNvSpPr/>
      </dsp:nvSpPr>
      <dsp:spPr>
        <a:xfrm>
          <a:off x="226351" y="133932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1</a:t>
          </a:r>
          <a:endParaRPr lang="ru-RU" sz="1600" kern="1200" dirty="0"/>
        </a:p>
      </dsp:txBody>
      <dsp:txXfrm>
        <a:off x="226351" y="133932"/>
        <a:ext cx="2240390" cy="327103"/>
      </dsp:txXfrm>
    </dsp:sp>
    <dsp:sp modelId="{ADD22DAD-6041-4047-9F51-037DDE0BE0A6}">
      <dsp:nvSpPr>
        <dsp:cNvPr id="0" name=""/>
        <dsp:cNvSpPr/>
      </dsp:nvSpPr>
      <dsp:spPr>
        <a:xfrm rot="5400000">
          <a:off x="5150312" y="-1088225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Ринок капіталів.</a:t>
          </a:r>
          <a:endParaRPr lang="ru-RU" sz="1400" kern="1200" dirty="0"/>
        </a:p>
      </dsp:txBody>
      <dsp:txXfrm rot="5400000">
        <a:off x="5150312" y="-1088225"/>
        <a:ext cx="294270" cy="5533662"/>
      </dsp:txXfrm>
    </dsp:sp>
    <dsp:sp modelId="{F0A38B75-F634-4C0C-8545-97969C12874D}">
      <dsp:nvSpPr>
        <dsp:cNvPr id="0" name=""/>
        <dsp:cNvSpPr/>
      </dsp:nvSpPr>
      <dsp:spPr>
        <a:xfrm>
          <a:off x="226351" y="1531470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4</a:t>
          </a:r>
          <a:endParaRPr lang="ru-RU" sz="1600" kern="1200" dirty="0"/>
        </a:p>
      </dsp:txBody>
      <dsp:txXfrm>
        <a:off x="226351" y="1531470"/>
        <a:ext cx="2240390" cy="327103"/>
      </dsp:txXfrm>
    </dsp:sp>
    <dsp:sp modelId="{91029B79-4ECB-446A-A451-54BB9AE4AA42}">
      <dsp:nvSpPr>
        <dsp:cNvPr id="0" name=""/>
        <dsp:cNvSpPr/>
      </dsp:nvSpPr>
      <dsp:spPr>
        <a:xfrm rot="5400000">
          <a:off x="5150312" y="-2019917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err="1" smtClean="0"/>
            <a:t>Регулювання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фінансового</a:t>
          </a:r>
          <a:r>
            <a:rPr lang="uk-UA" sz="1400" b="0" kern="1200" dirty="0" smtClean="0"/>
            <a:t> р</a:t>
          </a:r>
          <a:r>
            <a:rPr lang="ru-RU" sz="1400" b="0" kern="1200" dirty="0" smtClean="0"/>
            <a:t>инку.</a:t>
          </a:r>
          <a:endParaRPr lang="ru-RU" sz="1400" kern="1200" dirty="0"/>
        </a:p>
      </dsp:txBody>
      <dsp:txXfrm rot="5400000">
        <a:off x="5150312" y="-2019917"/>
        <a:ext cx="294270" cy="5533662"/>
      </dsp:txXfrm>
    </dsp:sp>
    <dsp:sp modelId="{086309CC-2FDF-4E79-BA9C-F38AC0155668}">
      <dsp:nvSpPr>
        <dsp:cNvPr id="0" name=""/>
        <dsp:cNvSpPr/>
      </dsp:nvSpPr>
      <dsp:spPr>
        <a:xfrm>
          <a:off x="226351" y="599778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2</a:t>
          </a:r>
          <a:endParaRPr lang="ru-RU" sz="1600" kern="1200" dirty="0"/>
        </a:p>
      </dsp:txBody>
      <dsp:txXfrm>
        <a:off x="226351" y="599778"/>
        <a:ext cx="2240390" cy="327103"/>
      </dsp:txXfrm>
    </dsp:sp>
    <dsp:sp modelId="{C4AF16E0-3DAE-478C-AE3D-7DE78F584BB3}">
      <dsp:nvSpPr>
        <dsp:cNvPr id="0" name=""/>
        <dsp:cNvSpPr/>
      </dsp:nvSpPr>
      <dsp:spPr>
        <a:xfrm rot="5400000">
          <a:off x="5150312" y="-1554064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Фінансові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посередники</a:t>
          </a:r>
          <a:r>
            <a:rPr lang="ru-RU" sz="1400" kern="1200" dirty="0" smtClean="0"/>
            <a:t>.</a:t>
          </a:r>
          <a:endParaRPr lang="ru-RU" sz="1400" kern="1200" dirty="0"/>
        </a:p>
      </dsp:txBody>
      <dsp:txXfrm rot="5400000">
        <a:off x="5150312" y="-1554064"/>
        <a:ext cx="294270" cy="5533662"/>
      </dsp:txXfrm>
    </dsp:sp>
    <dsp:sp modelId="{340AC7E3-0049-4E11-83F3-047C45F3FC5E}">
      <dsp:nvSpPr>
        <dsp:cNvPr id="0" name=""/>
        <dsp:cNvSpPr/>
      </dsp:nvSpPr>
      <dsp:spPr>
        <a:xfrm>
          <a:off x="226351" y="1065624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3</a:t>
          </a:r>
          <a:endParaRPr lang="ru-RU" sz="1600" kern="1200" dirty="0"/>
        </a:p>
      </dsp:txBody>
      <dsp:txXfrm>
        <a:off x="226351" y="1065624"/>
        <a:ext cx="2240390" cy="327103"/>
      </dsp:txXfrm>
    </dsp:sp>
    <dsp:sp modelId="{54D3E6EA-14DC-4014-9F7B-FEEA2F17A3E7}">
      <dsp:nvSpPr>
        <dsp:cNvPr id="0" name=""/>
        <dsp:cNvSpPr/>
      </dsp:nvSpPr>
      <dsp:spPr>
        <a:xfrm rot="5400000">
          <a:off x="5150312" y="-700029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kern="1200" dirty="0" smtClean="0"/>
            <a:t>Ринок похідних фінансових інструментів.</a:t>
          </a:r>
          <a:endParaRPr lang="ru-RU" sz="1400" kern="1200" dirty="0"/>
        </a:p>
      </dsp:txBody>
      <dsp:txXfrm rot="5400000">
        <a:off x="5150312" y="-700029"/>
        <a:ext cx="294270" cy="5533662"/>
      </dsp:txXfrm>
    </dsp:sp>
    <dsp:sp modelId="{51F225F0-37B6-40F4-B56B-A0F5B64A4EDD}">
      <dsp:nvSpPr>
        <dsp:cNvPr id="0" name=""/>
        <dsp:cNvSpPr/>
      </dsp:nvSpPr>
      <dsp:spPr>
        <a:xfrm>
          <a:off x="226351" y="1919659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5</a:t>
          </a:r>
          <a:endParaRPr lang="ru-RU" sz="1600" kern="1200" dirty="0"/>
        </a:p>
      </dsp:txBody>
      <dsp:txXfrm>
        <a:off x="226351" y="1919659"/>
        <a:ext cx="2240390" cy="327103"/>
      </dsp:txXfrm>
    </dsp:sp>
    <dsp:sp modelId="{F7D730A3-8477-4A92-8603-55863A8719B7}">
      <dsp:nvSpPr>
        <dsp:cNvPr id="0" name=""/>
        <dsp:cNvSpPr/>
      </dsp:nvSpPr>
      <dsp:spPr>
        <a:xfrm rot="5400000">
          <a:off x="5150312" y="-234177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err="1" smtClean="0"/>
            <a:t>Грошовий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ринок</a:t>
          </a:r>
          <a:r>
            <a:rPr lang="ru-RU" sz="1400" b="0" kern="1200" dirty="0" smtClean="0"/>
            <a:t> та </a:t>
          </a:r>
          <a:r>
            <a:rPr lang="ru-RU" sz="1400" b="0" kern="1200" dirty="0" err="1" smtClean="0"/>
            <a:t>ринок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банківських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позичок</a:t>
          </a:r>
          <a:r>
            <a:rPr lang="ru-RU" sz="1400" b="0" kern="1200" dirty="0" smtClean="0"/>
            <a:t>.</a:t>
          </a:r>
          <a:endParaRPr lang="ru-RU" sz="1400" kern="1200" dirty="0"/>
        </a:p>
      </dsp:txBody>
      <dsp:txXfrm rot="5400000">
        <a:off x="5150312" y="-234177"/>
        <a:ext cx="294270" cy="5533662"/>
      </dsp:txXfrm>
    </dsp:sp>
    <dsp:sp modelId="{948C9DF1-D81B-48B3-B042-9DCD5EF34D3C}">
      <dsp:nvSpPr>
        <dsp:cNvPr id="0" name=""/>
        <dsp:cNvSpPr/>
      </dsp:nvSpPr>
      <dsp:spPr>
        <a:xfrm>
          <a:off x="226351" y="2385505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6</a:t>
          </a:r>
          <a:endParaRPr lang="ru-RU" sz="1600" kern="1200" dirty="0"/>
        </a:p>
      </dsp:txBody>
      <dsp:txXfrm>
        <a:off x="226351" y="2385505"/>
        <a:ext cx="2240390" cy="327103"/>
      </dsp:txXfrm>
    </dsp:sp>
    <dsp:sp modelId="{A61311CA-7BC5-4D27-A918-526FBC92DCDC}">
      <dsp:nvSpPr>
        <dsp:cNvPr id="0" name=""/>
        <dsp:cNvSpPr/>
      </dsp:nvSpPr>
      <dsp:spPr>
        <a:xfrm rot="5400000">
          <a:off x="5150312" y="231649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err="1" smtClean="0"/>
            <a:t>Валютний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ринок</a:t>
          </a:r>
          <a:r>
            <a:rPr lang="ru-RU" sz="1400" b="0" kern="1200" dirty="0" smtClean="0"/>
            <a:t>.</a:t>
          </a:r>
          <a:endParaRPr lang="ru-RU" sz="1400" kern="1200" dirty="0"/>
        </a:p>
      </dsp:txBody>
      <dsp:txXfrm rot="5400000">
        <a:off x="5150312" y="231649"/>
        <a:ext cx="294270" cy="5533662"/>
      </dsp:txXfrm>
    </dsp:sp>
    <dsp:sp modelId="{28C54D4E-BE80-4907-A1CB-800D963ACDD5}">
      <dsp:nvSpPr>
        <dsp:cNvPr id="0" name=""/>
        <dsp:cNvSpPr/>
      </dsp:nvSpPr>
      <dsp:spPr>
        <a:xfrm>
          <a:off x="226351" y="3317197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8</a:t>
          </a:r>
          <a:endParaRPr lang="ru-RU" sz="1600" kern="1200" dirty="0"/>
        </a:p>
      </dsp:txBody>
      <dsp:txXfrm>
        <a:off x="226351" y="3317197"/>
        <a:ext cx="2240390" cy="327103"/>
      </dsp:txXfrm>
    </dsp:sp>
    <dsp:sp modelId="{500235A3-24F8-4FFB-95EE-07FFE91B9C64}">
      <dsp:nvSpPr>
        <dsp:cNvPr id="0" name=""/>
        <dsp:cNvSpPr/>
      </dsp:nvSpPr>
      <dsp:spPr>
        <a:xfrm rot="5400000">
          <a:off x="5150312" y="697501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err="1" smtClean="0"/>
            <a:t>Процентні</a:t>
          </a:r>
          <a:r>
            <a:rPr lang="ru-RU" sz="1400" b="0" kern="1200" dirty="0" smtClean="0"/>
            <a:t> ставки та </a:t>
          </a:r>
          <a:r>
            <a:rPr lang="ru-RU" sz="1400" b="0" kern="1200" dirty="0" err="1" smtClean="0"/>
            <a:t>вартість</a:t>
          </a:r>
          <a:r>
            <a:rPr lang="ru-RU" sz="1400" b="0" kern="1200" dirty="0" smtClean="0"/>
            <a:t> грошей</a:t>
          </a:r>
          <a:r>
            <a:rPr lang="uk-UA" sz="1400" b="0" kern="1200" dirty="0" smtClean="0"/>
            <a:t> у </a:t>
          </a:r>
          <a:r>
            <a:rPr lang="ru-RU" sz="1400" b="0" kern="1200" dirty="0" err="1" smtClean="0"/>
            <a:t>часі</a:t>
          </a:r>
          <a:r>
            <a:rPr lang="ru-RU" sz="1400" b="0" kern="1200" dirty="0" smtClean="0"/>
            <a:t>.</a:t>
          </a:r>
          <a:endParaRPr lang="ru-RU" sz="1400" kern="1200" dirty="0"/>
        </a:p>
      </dsp:txBody>
      <dsp:txXfrm rot="5400000">
        <a:off x="5150312" y="697501"/>
        <a:ext cx="294270" cy="5533662"/>
      </dsp:txXfrm>
    </dsp:sp>
    <dsp:sp modelId="{1BC98EDD-01C6-48D5-9900-7B18274A0F20}">
      <dsp:nvSpPr>
        <dsp:cNvPr id="0" name=""/>
        <dsp:cNvSpPr/>
      </dsp:nvSpPr>
      <dsp:spPr>
        <a:xfrm>
          <a:off x="226351" y="2851351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7</a:t>
          </a:r>
          <a:endParaRPr lang="ru-RU" sz="1600" kern="1200" dirty="0"/>
        </a:p>
      </dsp:txBody>
      <dsp:txXfrm>
        <a:off x="226351" y="2851351"/>
        <a:ext cx="2240390" cy="327103"/>
      </dsp:txXfrm>
    </dsp:sp>
    <dsp:sp modelId="{513E4642-581E-4A7C-B48D-C6ED68FCB327}">
      <dsp:nvSpPr>
        <dsp:cNvPr id="0" name=""/>
        <dsp:cNvSpPr/>
      </dsp:nvSpPr>
      <dsp:spPr>
        <a:xfrm rot="5400000">
          <a:off x="5150312" y="1163354"/>
          <a:ext cx="294270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err="1" smtClean="0"/>
            <a:t>Ризик</a:t>
          </a:r>
          <a:r>
            <a:rPr lang="ru-RU" sz="1400" b="0" kern="1200" dirty="0" smtClean="0"/>
            <a:t>,  </a:t>
          </a:r>
          <a:r>
            <a:rPr lang="ru-RU" sz="1400" b="0" kern="1200" dirty="0" err="1" smtClean="0"/>
            <a:t>методи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його</a:t>
          </a:r>
          <a:r>
            <a:rPr lang="ru-RU" sz="1400" b="0" kern="1200" dirty="0" smtClean="0"/>
            <a:t> </a:t>
          </a:r>
          <a:r>
            <a:rPr lang="ru-RU" sz="1400" b="0" kern="1200" dirty="0" err="1" smtClean="0"/>
            <a:t>оцінки</a:t>
          </a:r>
          <a:r>
            <a:rPr lang="ru-RU" sz="1400" b="0" kern="1200" dirty="0" smtClean="0"/>
            <a:t> та </a:t>
          </a:r>
          <a:r>
            <a:rPr lang="ru-RU" sz="1400" b="0" kern="1200" dirty="0" err="1" smtClean="0"/>
            <a:t>управління</a:t>
          </a:r>
          <a:r>
            <a:rPr lang="ru-RU" sz="1400" b="0" kern="1200" dirty="0" smtClean="0"/>
            <a:t>.</a:t>
          </a:r>
          <a:endParaRPr lang="ru-RU" sz="1400" kern="1200" dirty="0"/>
        </a:p>
      </dsp:txBody>
      <dsp:txXfrm rot="5400000">
        <a:off x="5150312" y="1163354"/>
        <a:ext cx="294270" cy="5533662"/>
      </dsp:txXfrm>
    </dsp:sp>
    <dsp:sp modelId="{A57C7F56-00A7-426B-B203-64B97F2807CD}">
      <dsp:nvSpPr>
        <dsp:cNvPr id="0" name=""/>
        <dsp:cNvSpPr/>
      </dsp:nvSpPr>
      <dsp:spPr>
        <a:xfrm>
          <a:off x="226351" y="3783043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9</a:t>
          </a:r>
          <a:endParaRPr lang="ru-RU" sz="1600" kern="1200" dirty="0"/>
        </a:p>
      </dsp:txBody>
      <dsp:txXfrm>
        <a:off x="226351" y="3783043"/>
        <a:ext cx="2240390" cy="327103"/>
      </dsp:txXfrm>
    </dsp:sp>
    <dsp:sp modelId="{DB695B73-3375-41F9-B052-C19260A94535}">
      <dsp:nvSpPr>
        <dsp:cNvPr id="0" name=""/>
        <dsp:cNvSpPr/>
      </dsp:nvSpPr>
      <dsp:spPr>
        <a:xfrm>
          <a:off x="226974" y="4271663"/>
          <a:ext cx="2240390" cy="327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Тема 10</a:t>
          </a:r>
          <a:endParaRPr lang="ru-RU" sz="1600" kern="1200" dirty="0"/>
        </a:p>
      </dsp:txBody>
      <dsp:txXfrm>
        <a:off x="226974" y="4271663"/>
        <a:ext cx="2240390" cy="327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29 Міжнародні відносини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292 «Міжнародні економічні відносини»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бакалавр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Фондовий</a:t>
            </a:r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ринок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1482228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1259632" y="4941168"/>
            <a:ext cx="6653212" cy="10318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149080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6350" y="1407071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000921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gray">
          <a:xfrm>
            <a:off x="1691680" y="4653136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547664" y="1484784"/>
            <a:ext cx="6019800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вивчення особливостей функціонування вітчизняного фондового ринку та формування у студентів знань про умови, форми та методи діяльності на фондовому ринку на тлі правового простору України та з врахуванням світових тенденцій.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30363" y="3068960"/>
            <a:ext cx="6019800" cy="15081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EFFFF"/>
                </a:solidFill>
              </a:rPr>
              <a:t>- </a:t>
            </a:r>
            <a:r>
              <a:rPr lang="uk-UA" sz="1200" dirty="0" smtClean="0">
                <a:solidFill>
                  <a:schemeClr val="bg1"/>
                </a:solidFill>
              </a:rPr>
              <a:t>опанування теоретичних та практичних засад побудови ринку фінансових послуг як цілісного механізму перерозподілу фінансових активів між державою, фізичними та юридичними особами; формування комплексного розуміння взаємозв`язків, які виникають між учасниками ринку фінансових послуг та системою фінансових інститутів; опанування засад нормативно-законодавчої бази, що регламентує діяльність професійних та непрофесійних учасників ринку фінансових </a:t>
            </a:r>
            <a:r>
              <a:rPr lang="uk-UA" sz="1200" dirty="0" smtClean="0">
                <a:solidFill>
                  <a:schemeClr val="bg1"/>
                </a:solidFill>
              </a:rPr>
              <a:t>послуг</a:t>
            </a:r>
            <a:endParaRPr lang="ru-RU" sz="1200" b="1" dirty="0" smtClean="0">
              <a:solidFill>
                <a:schemeClr val="bg1"/>
              </a:solidFill>
            </a:endParaRPr>
          </a:p>
          <a:p>
            <a:pPr eaLnBrk="0" hangingPunct="0"/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19672" y="5157192"/>
            <a:ext cx="60198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1600" b="1" dirty="0" smtClean="0">
                <a:solidFill>
                  <a:srgbClr val="FEFFFF"/>
                </a:solidFill>
              </a:rPr>
              <a:t>- </a:t>
            </a:r>
            <a:r>
              <a:rPr lang="uk-UA" sz="1600" dirty="0" smtClean="0">
                <a:solidFill>
                  <a:schemeClr val="bg1"/>
                </a:solidFill>
              </a:rPr>
              <a:t>організація операцій на фондовому ринку, </a:t>
            </a:r>
            <a:r>
              <a:rPr lang="ru-RU" sz="1600" dirty="0" err="1" smtClean="0">
                <a:solidFill>
                  <a:schemeClr val="bg1"/>
                </a:solidFill>
              </a:rPr>
              <a:t>особливост</a:t>
            </a:r>
            <a:r>
              <a:rPr lang="uk-UA" sz="1600" dirty="0" smtClean="0">
                <a:solidFill>
                  <a:schemeClr val="bg1"/>
                </a:solidFill>
              </a:rPr>
              <a:t>і </a:t>
            </a:r>
            <a:r>
              <a:rPr lang="ru-RU" sz="1600" dirty="0" err="1" smtClean="0">
                <a:solidFill>
                  <a:schemeClr val="bg1"/>
                </a:solidFill>
              </a:rPr>
              <a:t>розвитку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світових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фондових</a:t>
            </a:r>
            <a:r>
              <a:rPr lang="ru-RU" sz="1600" dirty="0" smtClean="0">
                <a:solidFill>
                  <a:schemeClr val="bg1"/>
                </a:solidFill>
              </a:rPr>
              <a:t> систем,  </a:t>
            </a:r>
            <a:r>
              <a:rPr lang="ru-RU" sz="1600" dirty="0" err="1" smtClean="0">
                <a:solidFill>
                  <a:schemeClr val="bg1"/>
                </a:solidFill>
              </a:rPr>
              <a:t>політик</a:t>
            </a:r>
            <a:r>
              <a:rPr lang="uk-UA" sz="1600" dirty="0" smtClean="0">
                <a:solidFill>
                  <a:schemeClr val="bg1"/>
                </a:solidFill>
              </a:rPr>
              <a:t>а </a:t>
            </a:r>
            <a:r>
              <a:rPr lang="ru-RU" sz="1600" dirty="0" err="1" smtClean="0">
                <a:solidFill>
                  <a:schemeClr val="bg1"/>
                </a:solidFill>
              </a:rPr>
              <a:t>формування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портфельних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>
                <a:solidFill>
                  <a:schemeClr val="bg1"/>
                </a:solidFill>
              </a:rPr>
              <a:t>інвестицій</a:t>
            </a:r>
            <a:r>
              <a:rPr lang="ru-RU" sz="1600" dirty="0" smtClean="0">
                <a:solidFill>
                  <a:schemeClr val="bg1"/>
                </a:solidFill>
              </a:rPr>
              <a:t>.</a:t>
            </a:r>
            <a:endParaRPr lang="ru-RU" sz="1600" b="1" dirty="0" smtClean="0">
              <a:solidFill>
                <a:schemeClr val="bg1"/>
              </a:solidFill>
            </a:endParaRPr>
          </a:p>
          <a:p>
            <a:pPr algn="ctr" eaLnBrk="0" hangingPunct="0"/>
            <a:endParaRPr lang="ru-RU" sz="1600" b="1" dirty="0" smtClean="0">
              <a:solidFill>
                <a:schemeClr val="bg1"/>
              </a:solidFill>
            </a:endParaRPr>
          </a:p>
          <a:p>
            <a:pPr eaLnBrk="0" hangingPunct="0"/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2087563" y="4653135"/>
            <a:ext cx="50292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b="1" dirty="0" smtClean="0">
                <a:solidFill>
                  <a:schemeClr val="accent2"/>
                </a:solidFill>
              </a:rPr>
              <a:t>Предмет дисципліни</a:t>
            </a:r>
            <a:endParaRPr lang="en-US" b="1" dirty="0" smtClean="0">
              <a:solidFill>
                <a:schemeClr val="accent2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hlink"/>
                </a:solidFill>
              </a:rPr>
              <a:t>Форма контролю</a:t>
            </a:r>
            <a:endParaRPr lang="en-US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Компетентності та програмні результати навчання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Структура дисципліни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2195736" y="548680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Список </a:t>
            </a:r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літератури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84784"/>
            <a:ext cx="792088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1600" dirty="0" err="1" smtClean="0"/>
              <a:t>Буднік</a:t>
            </a:r>
            <a:r>
              <a:rPr lang="ru-RU" sz="1600" dirty="0" smtClean="0"/>
              <a:t> </a:t>
            </a:r>
            <a:r>
              <a:rPr lang="ru-RU" sz="1600" dirty="0" smtClean="0"/>
              <a:t>М.М. </a:t>
            </a:r>
            <a:r>
              <a:rPr lang="ru-RU" sz="1600" dirty="0" err="1" smtClean="0"/>
              <a:t>Фінансовий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ринок</a:t>
            </a:r>
            <a:r>
              <a:rPr lang="ru-RU" sz="1600" dirty="0" smtClean="0"/>
              <a:t>: </a:t>
            </a:r>
            <a:r>
              <a:rPr lang="ru-RU" sz="1600" dirty="0" err="1" smtClean="0"/>
              <a:t>навч</a:t>
            </a:r>
            <a:r>
              <a:rPr lang="ru-RU" sz="1600" dirty="0" smtClean="0"/>
              <a:t>. </a:t>
            </a:r>
            <a:r>
              <a:rPr lang="ru-RU" sz="1600" dirty="0" err="1" smtClean="0"/>
              <a:t>посіб</a:t>
            </a:r>
            <a:r>
              <a:rPr lang="ru-RU" sz="1600" dirty="0" smtClean="0"/>
              <a:t>. / </a:t>
            </a:r>
            <a:r>
              <a:rPr lang="ru-RU" sz="1600" dirty="0" err="1" smtClean="0"/>
              <a:t>Буднік</a:t>
            </a:r>
            <a:r>
              <a:rPr lang="ru-RU" sz="1600" dirty="0" smtClean="0"/>
              <a:t> М.М., Мартюшева Л.С., </a:t>
            </a:r>
            <a:r>
              <a:rPr lang="ru-RU" sz="1600" dirty="0" err="1" smtClean="0"/>
              <a:t>Сабіна</a:t>
            </a:r>
            <a:r>
              <a:rPr lang="ru-RU" sz="1600" dirty="0" smtClean="0"/>
              <a:t> Н.В. – К.: Центр </a:t>
            </a:r>
            <a:r>
              <a:rPr lang="ru-RU" sz="1600" dirty="0" err="1" smtClean="0"/>
              <a:t>учбової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літератури</a:t>
            </a:r>
            <a:r>
              <a:rPr lang="ru-RU" sz="1600" dirty="0" smtClean="0"/>
              <a:t>, 2009. – 334 с. </a:t>
            </a:r>
            <a:endParaRPr lang="ru-RU" sz="1600" dirty="0" smtClean="0"/>
          </a:p>
          <a:p>
            <a:pPr marL="342900" indent="-342900"/>
            <a:r>
              <a:rPr lang="ru-RU" sz="1600" dirty="0" smtClean="0"/>
              <a:t> </a:t>
            </a:r>
            <a:r>
              <a:rPr lang="ru-RU" sz="1600" dirty="0" err="1" smtClean="0"/>
              <a:t>Еш</a:t>
            </a:r>
            <a:r>
              <a:rPr lang="ru-RU" sz="1600" dirty="0" smtClean="0"/>
              <a:t> С.М. </a:t>
            </a:r>
            <a:r>
              <a:rPr lang="ru-RU" sz="1600" dirty="0" err="1" smtClean="0"/>
              <a:t>Фінансовий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ринок</a:t>
            </a:r>
            <a:r>
              <a:rPr lang="ru-RU" sz="1600" dirty="0" smtClean="0"/>
              <a:t>: </a:t>
            </a:r>
            <a:r>
              <a:rPr lang="ru-RU" sz="1600" dirty="0" err="1" smtClean="0"/>
              <a:t>навч</a:t>
            </a:r>
            <a:r>
              <a:rPr lang="ru-RU" sz="1600" dirty="0" smtClean="0"/>
              <a:t>. </a:t>
            </a:r>
            <a:r>
              <a:rPr lang="ru-RU" sz="1600" dirty="0" err="1" smtClean="0"/>
              <a:t>посіб</a:t>
            </a:r>
            <a:r>
              <a:rPr lang="ru-RU" sz="1600" dirty="0" smtClean="0"/>
              <a:t>. для студ. </a:t>
            </a:r>
            <a:r>
              <a:rPr lang="ru-RU" sz="1600" dirty="0" err="1" smtClean="0"/>
              <a:t>вищих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навч</a:t>
            </a:r>
            <a:r>
              <a:rPr lang="ru-RU" sz="1600" dirty="0" smtClean="0"/>
              <a:t>. </a:t>
            </a:r>
            <a:r>
              <a:rPr lang="ru-RU" sz="1600" dirty="0" err="1" smtClean="0"/>
              <a:t>закладів</a:t>
            </a:r>
            <a:r>
              <a:rPr lang="ru-RU" sz="1600" dirty="0" smtClean="0"/>
              <a:t> / С.М. </a:t>
            </a:r>
            <a:r>
              <a:rPr lang="ru-RU" sz="1600" dirty="0" err="1" smtClean="0"/>
              <a:t>Еш</a:t>
            </a:r>
            <a:r>
              <a:rPr lang="ru-RU" sz="1600" dirty="0" smtClean="0"/>
              <a:t>. – 2-ге вид. – К.: Центр </a:t>
            </a:r>
            <a:r>
              <a:rPr lang="ru-RU" sz="1600" dirty="0" err="1" smtClean="0"/>
              <a:t>учбової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літератури</a:t>
            </a:r>
            <a:r>
              <a:rPr lang="ru-RU" sz="1600" dirty="0" smtClean="0"/>
              <a:t>, 2011. – 528 с. </a:t>
            </a:r>
            <a:endParaRPr lang="ru-RU" sz="1600" dirty="0" smtClean="0"/>
          </a:p>
          <a:p>
            <a:pPr marL="342900" indent="-342900"/>
            <a:r>
              <a:rPr lang="ru-RU" sz="1600" dirty="0" smtClean="0"/>
              <a:t> </a:t>
            </a:r>
            <a:r>
              <a:rPr lang="ru-RU" sz="1600" dirty="0" err="1" smtClean="0"/>
              <a:t>Колодізєв</a:t>
            </a:r>
            <a:r>
              <a:rPr lang="ru-RU" sz="1600" dirty="0" smtClean="0"/>
              <a:t> О.М. </a:t>
            </a:r>
            <a:r>
              <a:rPr lang="ru-RU" sz="1600" dirty="0" err="1" smtClean="0"/>
              <a:t>Гроші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кредит: </a:t>
            </a:r>
            <a:r>
              <a:rPr lang="ru-RU" sz="1600" dirty="0" err="1" smtClean="0"/>
              <a:t>підручник</a:t>
            </a:r>
            <a:r>
              <a:rPr lang="ru-RU" sz="1600" dirty="0" smtClean="0"/>
              <a:t> / О.М. </a:t>
            </a:r>
            <a:r>
              <a:rPr lang="ru-RU" sz="1600" dirty="0" err="1" smtClean="0"/>
              <a:t>Колодізєв</a:t>
            </a:r>
            <a:r>
              <a:rPr lang="ru-RU" sz="1600" dirty="0" smtClean="0"/>
              <a:t>, В.Ф. </a:t>
            </a:r>
            <a:r>
              <a:rPr lang="ru-RU" sz="1600" dirty="0" err="1" smtClean="0"/>
              <a:t>Колесніченко</a:t>
            </a:r>
            <a:r>
              <a:rPr lang="ru-RU" sz="1600" dirty="0" smtClean="0"/>
              <a:t>. – К</a:t>
            </a:r>
            <a:r>
              <a:rPr lang="ru-RU" sz="1600" dirty="0" smtClean="0"/>
              <a:t>.: </a:t>
            </a:r>
            <a:r>
              <a:rPr lang="ru-RU" sz="1600" dirty="0" err="1" smtClean="0"/>
              <a:t>Знання</a:t>
            </a:r>
            <a:r>
              <a:rPr lang="ru-RU" sz="1600" dirty="0" smtClean="0"/>
              <a:t>, 2010. – 615 </a:t>
            </a:r>
            <a:r>
              <a:rPr lang="ru-RU" sz="1600" dirty="0" smtClean="0"/>
              <a:t>с.</a:t>
            </a:r>
          </a:p>
          <a:p>
            <a:pPr marL="342900" indent="-342900"/>
            <a:r>
              <a:rPr lang="ru-RU" sz="1600" dirty="0" err="1" smtClean="0"/>
              <a:t>Цінні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папери</a:t>
            </a:r>
            <a:r>
              <a:rPr lang="ru-RU" sz="1600" dirty="0" smtClean="0"/>
              <a:t>: </a:t>
            </a:r>
            <a:r>
              <a:rPr lang="ru-RU" sz="1600" dirty="0" err="1" smtClean="0"/>
              <a:t>підручник</a:t>
            </a:r>
            <a:r>
              <a:rPr lang="ru-RU" sz="1600" dirty="0" smtClean="0"/>
              <a:t> </a:t>
            </a:r>
            <a:r>
              <a:rPr lang="ru-RU" sz="1600" dirty="0" smtClean="0"/>
              <a:t>/ За ред. В.Д. Базилевича </a:t>
            </a:r>
            <a:r>
              <a:rPr lang="ru-RU" sz="1600" dirty="0" smtClean="0"/>
              <a:t>.К.: </a:t>
            </a:r>
            <a:r>
              <a:rPr lang="ru-RU" sz="1600" dirty="0" err="1" smtClean="0"/>
              <a:t>Видавництво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Знання</a:t>
            </a:r>
            <a:r>
              <a:rPr lang="ru-RU" sz="1600" dirty="0" smtClean="0"/>
              <a:t>, 2011. -620с.</a:t>
            </a:r>
          </a:p>
          <a:p>
            <a:pPr marL="342900" indent="-342900"/>
            <a:r>
              <a:rPr lang="ru-RU" sz="1600" dirty="0" err="1" smtClean="0"/>
              <a:t>Фондовий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ринок</a:t>
            </a:r>
            <a:r>
              <a:rPr lang="ru-RU" sz="1600" dirty="0" smtClean="0"/>
              <a:t>: </a:t>
            </a:r>
            <a:r>
              <a:rPr lang="ru-RU" sz="1600" dirty="0" smtClean="0"/>
              <a:t>Практикум </a:t>
            </a:r>
            <a:r>
              <a:rPr lang="ru-RU" sz="1600" dirty="0" smtClean="0"/>
              <a:t>/ За ред. В.Д. Базилевича .К.: </a:t>
            </a:r>
            <a:r>
              <a:rPr lang="ru-RU" sz="1600" dirty="0" err="1" smtClean="0"/>
              <a:t>Видавництво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Знання</a:t>
            </a:r>
            <a:r>
              <a:rPr lang="ru-RU" sz="1600" dirty="0" smtClean="0"/>
              <a:t>, </a:t>
            </a:r>
            <a:r>
              <a:rPr lang="ru-RU" sz="1600" dirty="0" smtClean="0"/>
              <a:t>2017. -718с.</a:t>
            </a:r>
            <a:r>
              <a:rPr lang="ru-RU" sz="1600" b="1" dirty="0" smtClean="0"/>
              <a:t> </a:t>
            </a:r>
            <a:endParaRPr lang="ru-RU" sz="1600" b="1" dirty="0" smtClean="0"/>
          </a:p>
          <a:p>
            <a:pPr marL="342900" indent="-342900"/>
            <a:r>
              <a:rPr lang="ru-RU" sz="1600" dirty="0" err="1" smtClean="0"/>
              <a:t>Ваніна</a:t>
            </a:r>
            <a:r>
              <a:rPr lang="ru-RU" sz="1600" dirty="0" smtClean="0"/>
              <a:t> Н.,  Грищенко О.В. </a:t>
            </a:r>
            <a:r>
              <a:rPr lang="ru-RU" sz="1600" dirty="0" err="1" smtClean="0"/>
              <a:t>Ринок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паперів</a:t>
            </a:r>
            <a:r>
              <a:rPr lang="ru-RU" sz="1600" dirty="0" smtClean="0"/>
              <a:t>. Практикум. </a:t>
            </a:r>
            <a:r>
              <a:rPr lang="ru-RU" sz="1600" dirty="0" err="1" smtClean="0"/>
              <a:t>Навчальний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посібник</a:t>
            </a:r>
            <a:r>
              <a:rPr lang="ru-RU" sz="1600" dirty="0" smtClean="0"/>
              <a:t> К.: ЦУЛ, 2018. – 176 с.</a:t>
            </a:r>
          </a:p>
          <a:p>
            <a:pPr marL="342900" indent="-342900"/>
            <a:endParaRPr lang="ru-RU" sz="1600" dirty="0" smtClean="0"/>
          </a:p>
          <a:p>
            <a:pPr marL="342900" indent="-342900"/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27499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630</Words>
  <Application>Microsoft Office PowerPoint</Application>
  <PresentationFormat>Экран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Слайд 2</vt:lpstr>
      <vt:lpstr>Компетентності та програмні результати навчання</vt:lpstr>
      <vt:lpstr>Структура дисципліни</vt:lpstr>
      <vt:lpstr>Слайд 5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anna</cp:lastModifiedBy>
  <cp:revision>60</cp:revision>
  <dcterms:created xsi:type="dcterms:W3CDTF">2017-06-04T12:24:27Z</dcterms:created>
  <dcterms:modified xsi:type="dcterms:W3CDTF">2020-06-05T18:39:29Z</dcterms:modified>
</cp:coreProperties>
</file>